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sldIdLst>
    <p:sldId id="256" r:id="rId2"/>
    <p:sldId id="257" r:id="rId3"/>
    <p:sldId id="281" r:id="rId4"/>
    <p:sldId id="323" r:id="rId5"/>
    <p:sldId id="314" r:id="rId6"/>
    <p:sldId id="319" r:id="rId7"/>
    <p:sldId id="320" r:id="rId8"/>
    <p:sldId id="321" r:id="rId9"/>
    <p:sldId id="322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24" r:id="rId35"/>
    <p:sldId id="306" r:id="rId36"/>
    <p:sldId id="307" r:id="rId37"/>
    <p:sldId id="315" r:id="rId38"/>
    <p:sldId id="308" r:id="rId39"/>
    <p:sldId id="316" r:id="rId40"/>
    <p:sldId id="317" r:id="rId41"/>
    <p:sldId id="309" r:id="rId42"/>
    <p:sldId id="310" r:id="rId43"/>
    <p:sldId id="311" r:id="rId44"/>
    <p:sldId id="312" r:id="rId45"/>
    <p:sldId id="318" r:id="rId46"/>
    <p:sldId id="261" r:id="rId47"/>
  </p:sldIdLst>
  <p:sldSz cx="9144000" cy="6858000" type="screen4x3"/>
  <p:notesSz cx="6858000" cy="9144000"/>
  <p:embeddedFontLst>
    <p:embeddedFont>
      <p:font typeface="DX경필명조B" panose="02020600000000000000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F9F"/>
    <a:srgbClr val="FEC8C9"/>
    <a:srgbClr val="F8ECC9"/>
    <a:srgbClr val="F1BBBA"/>
    <a:srgbClr val="444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FFD41-73F0-452E-9B01-B93282DB967E}" v="1284" dt="2021-07-05T15:39:50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5" autoAdjust="0"/>
    <p:restoredTop sz="94660"/>
  </p:normalViewPr>
  <p:slideViewPr>
    <p:cSldViewPr>
      <p:cViewPr varScale="1">
        <p:scale>
          <a:sx n="74" d="100"/>
          <a:sy n="74" d="100"/>
        </p:scale>
        <p:origin x="66" y="984"/>
      </p:cViewPr>
      <p:guideLst>
        <p:guide orient="horz" pos="218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 Eunkyoung" userId="38ef6be584633199" providerId="LiveId" clId="{12BFFD41-73F0-452E-9B01-B93282DB967E}"/>
    <pc:docChg chg="undo redo custSel addSld delSld modSld sldOrd">
      <pc:chgData name="Min Eunkyoung" userId="38ef6be584633199" providerId="LiveId" clId="{12BFFD41-73F0-452E-9B01-B93282DB967E}" dt="2021-07-05T15:41:08.393" v="9764" actId="20577"/>
      <pc:docMkLst>
        <pc:docMk/>
      </pc:docMkLst>
      <pc:sldChg chg="modSp mod">
        <pc:chgData name="Min Eunkyoung" userId="38ef6be584633199" providerId="LiveId" clId="{12BFFD41-73F0-452E-9B01-B93282DB967E}" dt="2021-07-04T07:22:37.521" v="5634" actId="20577"/>
        <pc:sldMkLst>
          <pc:docMk/>
          <pc:sldMk cId="0" sldId="256"/>
        </pc:sldMkLst>
        <pc:spChg chg="mod">
          <ac:chgData name="Min Eunkyoung" userId="38ef6be584633199" providerId="LiveId" clId="{12BFFD41-73F0-452E-9B01-B93282DB967E}" dt="2021-07-04T07:22:37.521" v="5634" actId="20577"/>
          <ac:spMkLst>
            <pc:docMk/>
            <pc:sldMk cId="0" sldId="256"/>
            <ac:spMk id="5" creationId="{00000000-0000-0000-0000-000000000000}"/>
          </ac:spMkLst>
        </pc:spChg>
      </pc:sldChg>
      <pc:sldChg chg="addSp delSp modSp mod">
        <pc:chgData name="Min Eunkyoung" userId="38ef6be584633199" providerId="LiveId" clId="{12BFFD41-73F0-452E-9B01-B93282DB967E}" dt="2021-07-05T14:21:20.557" v="8994"/>
        <pc:sldMkLst>
          <pc:docMk/>
          <pc:sldMk cId="0" sldId="257"/>
        </pc:sldMkLst>
        <pc:spChg chg="add del mod">
          <ac:chgData name="Min Eunkyoung" userId="38ef6be584633199" providerId="LiveId" clId="{12BFFD41-73F0-452E-9B01-B93282DB967E}" dt="2021-07-04T17:57:43.742" v="8907"/>
          <ac:spMkLst>
            <pc:docMk/>
            <pc:sldMk cId="0" sldId="257"/>
            <ac:spMk id="23" creationId="{B56453A6-161C-445A-9A02-C68E2629D1A0}"/>
          </ac:spMkLst>
        </pc:spChg>
        <pc:spChg chg="mod">
          <ac:chgData name="Min Eunkyoung" userId="38ef6be584633199" providerId="LiveId" clId="{12BFFD41-73F0-452E-9B01-B93282DB967E}" dt="2021-07-04T17:57:42.280" v="8901"/>
          <ac:spMkLst>
            <pc:docMk/>
            <pc:sldMk cId="0" sldId="257"/>
            <ac:spMk id="26" creationId="{E4EC7FAB-46C1-4F1A-ABD6-9CE643980623}"/>
          </ac:spMkLst>
        </pc:spChg>
        <pc:spChg chg="mod">
          <ac:chgData name="Min Eunkyoung" userId="38ef6be584633199" providerId="LiveId" clId="{12BFFD41-73F0-452E-9B01-B93282DB967E}" dt="2021-07-04T17:57:25.695" v="8851"/>
          <ac:spMkLst>
            <pc:docMk/>
            <pc:sldMk cId="0" sldId="257"/>
            <ac:spMk id="27" creationId="{A5C4E8A2-D848-4493-9106-D13F88DA1EAC}"/>
          </ac:spMkLst>
        </pc:spChg>
        <pc:spChg chg="mod">
          <ac:chgData name="Min Eunkyoung" userId="38ef6be584633199" providerId="LiveId" clId="{12BFFD41-73F0-452E-9B01-B93282DB967E}" dt="2021-07-04T17:57:44.483" v="8908" actId="1037"/>
          <ac:spMkLst>
            <pc:docMk/>
            <pc:sldMk cId="0" sldId="257"/>
            <ac:spMk id="49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57:44.483" v="8908" actId="1037"/>
          <ac:spMkLst>
            <pc:docMk/>
            <pc:sldMk cId="0" sldId="257"/>
            <ac:spMk id="50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57:44.483" v="8908" actId="1037"/>
          <ac:spMkLst>
            <pc:docMk/>
            <pc:sldMk cId="0" sldId="257"/>
            <ac:spMk id="52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57:44.483" v="8908" actId="1037"/>
          <ac:spMkLst>
            <pc:docMk/>
            <pc:sldMk cId="0" sldId="257"/>
            <ac:spMk id="53" creationId="{00000000-0000-0000-0000-000000000000}"/>
          </ac:spMkLst>
        </pc:spChg>
        <pc:spChg chg="mod">
          <ac:chgData name="Min Eunkyoung" userId="38ef6be584633199" providerId="LiveId" clId="{12BFFD41-73F0-452E-9B01-B93282DB967E}" dt="2021-07-05T14:20:46.737" v="8914"/>
          <ac:spMkLst>
            <pc:docMk/>
            <pc:sldMk cId="0" sldId="257"/>
            <ac:spMk id="55" creationId="{00000000-0000-0000-0000-000000000000}"/>
          </ac:spMkLst>
        </pc:spChg>
        <pc:spChg chg="mod">
          <ac:chgData name="Min Eunkyoung" userId="38ef6be584633199" providerId="LiveId" clId="{12BFFD41-73F0-452E-9B01-B93282DB967E}" dt="2021-07-05T14:21:20.557" v="8994"/>
          <ac:spMkLst>
            <pc:docMk/>
            <pc:sldMk cId="0" sldId="257"/>
            <ac:spMk id="56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57:44.483" v="8908" actId="1037"/>
          <ac:spMkLst>
            <pc:docMk/>
            <pc:sldMk cId="0" sldId="257"/>
            <ac:spMk id="76" creationId="{00000000-0000-0000-0000-000000000000}"/>
          </ac:spMkLst>
        </pc:spChg>
        <pc:spChg chg="mod">
          <ac:chgData name="Min Eunkyoung" userId="38ef6be584633199" providerId="LiveId" clId="{12BFFD41-73F0-452E-9B01-B93282DB967E}" dt="2021-07-04T07:31:57.434" v="6214"/>
          <ac:spMkLst>
            <pc:docMk/>
            <pc:sldMk cId="0" sldId="257"/>
            <ac:spMk id="79" creationId="{00000000-0000-0000-0000-000000000000}"/>
          </ac:spMkLst>
        </pc:spChg>
        <pc:grpChg chg="add del mod">
          <ac:chgData name="Min Eunkyoung" userId="38ef6be584633199" providerId="LiveId" clId="{12BFFD41-73F0-452E-9B01-B93282DB967E}" dt="2021-07-04T17:57:43.742" v="8907"/>
          <ac:grpSpMkLst>
            <pc:docMk/>
            <pc:sldMk cId="0" sldId="257"/>
            <ac:grpSpMk id="25" creationId="{A464B490-9201-466B-90A0-7757D0C8CA1C}"/>
          </ac:grpSpMkLst>
        </pc:grpChg>
        <pc:grpChg chg="mod">
          <ac:chgData name="Min Eunkyoung" userId="38ef6be584633199" providerId="LiveId" clId="{12BFFD41-73F0-452E-9B01-B93282DB967E}" dt="2021-07-04T17:57:44.483" v="8908" actId="1037"/>
          <ac:grpSpMkLst>
            <pc:docMk/>
            <pc:sldMk cId="0" sldId="257"/>
            <ac:grpSpMk id="77" creationId="{00000000-0000-0000-0000-000000000000}"/>
          </ac:grpSpMkLst>
        </pc:grpChg>
        <pc:cxnChg chg="mod">
          <ac:chgData name="Min Eunkyoung" userId="38ef6be584633199" providerId="LiveId" clId="{12BFFD41-73F0-452E-9B01-B93282DB967E}" dt="2021-07-04T17:57:44.483" v="8908" actId="1037"/>
          <ac:cxnSpMkLst>
            <pc:docMk/>
            <pc:sldMk cId="0" sldId="257"/>
            <ac:cxnSpMk id="59" creationId="{00000000-0000-0000-0000-000000000000}"/>
          </ac:cxnSpMkLst>
        </pc:cxnChg>
        <pc:cxnChg chg="mod">
          <ac:chgData name="Min Eunkyoung" userId="38ef6be584633199" providerId="LiveId" clId="{12BFFD41-73F0-452E-9B01-B93282DB967E}" dt="2021-07-04T17:57:44.483" v="8908" actId="1037"/>
          <ac:cxnSpMkLst>
            <pc:docMk/>
            <pc:sldMk cId="0" sldId="257"/>
            <ac:cxnSpMk id="61" creationId="{00000000-0000-0000-0000-000000000000}"/>
          </ac:cxnSpMkLst>
        </pc:cxnChg>
        <pc:cxnChg chg="mod">
          <ac:chgData name="Min Eunkyoung" userId="38ef6be584633199" providerId="LiveId" clId="{12BFFD41-73F0-452E-9B01-B93282DB967E}" dt="2021-07-05T14:21:04.358" v="8958" actId="1076"/>
          <ac:cxnSpMkLst>
            <pc:docMk/>
            <pc:sldMk cId="0" sldId="257"/>
            <ac:cxnSpMk id="62" creationId="{00000000-0000-0000-0000-000000000000}"/>
          </ac:cxnSpMkLst>
        </pc:cxnChg>
        <pc:cxnChg chg="mod">
          <ac:chgData name="Min Eunkyoung" userId="38ef6be584633199" providerId="LiveId" clId="{12BFFD41-73F0-452E-9B01-B93282DB967E}" dt="2021-07-04T17:57:44.483" v="8908" actId="1037"/>
          <ac:cxnSpMkLst>
            <pc:docMk/>
            <pc:sldMk cId="0" sldId="257"/>
            <ac:cxnSpMk id="68" creationId="{00000000-0000-0000-0000-000000000000}"/>
          </ac:cxnSpMkLst>
        </pc:cxnChg>
        <pc:cxnChg chg="mod">
          <ac:chgData name="Min Eunkyoung" userId="38ef6be584633199" providerId="LiveId" clId="{12BFFD41-73F0-452E-9B01-B93282DB967E}" dt="2021-07-04T17:57:44.483" v="8908" actId="1037"/>
          <ac:cxnSpMkLst>
            <pc:docMk/>
            <pc:sldMk cId="0" sldId="257"/>
            <ac:cxnSpMk id="69" creationId="{00000000-0000-0000-0000-000000000000}"/>
          </ac:cxnSpMkLst>
        </pc:cxnChg>
        <pc:cxnChg chg="mod">
          <ac:chgData name="Min Eunkyoung" userId="38ef6be584633199" providerId="LiveId" clId="{12BFFD41-73F0-452E-9B01-B93282DB967E}" dt="2021-07-04T17:57:44.483" v="8908" actId="1037"/>
          <ac:cxnSpMkLst>
            <pc:docMk/>
            <pc:sldMk cId="0" sldId="257"/>
            <ac:cxnSpMk id="70" creationId="{00000000-0000-0000-0000-000000000000}"/>
          </ac:cxnSpMkLst>
        </pc:cxnChg>
        <pc:cxnChg chg="mod">
          <ac:chgData name="Min Eunkyoung" userId="38ef6be584633199" providerId="LiveId" clId="{12BFFD41-73F0-452E-9B01-B93282DB967E}" dt="2021-07-04T17:57:44.483" v="8908" actId="1037"/>
          <ac:cxnSpMkLst>
            <pc:docMk/>
            <pc:sldMk cId="0" sldId="257"/>
            <ac:cxnSpMk id="82" creationId="{00000000-0000-0000-0000-000000000000}"/>
          </ac:cxnSpMkLst>
        </pc:cxnChg>
        <pc:cxnChg chg="mod">
          <ac:chgData name="Min Eunkyoung" userId="38ef6be584633199" providerId="LiveId" clId="{12BFFD41-73F0-452E-9B01-B93282DB967E}" dt="2021-07-04T17:57:44.483" v="8908" actId="1037"/>
          <ac:cxnSpMkLst>
            <pc:docMk/>
            <pc:sldMk cId="0" sldId="257"/>
            <ac:cxnSpMk id="83" creationId="{00000000-0000-0000-0000-000000000000}"/>
          </ac:cxnSpMkLst>
        </pc:cxnChg>
      </pc:sldChg>
      <pc:sldChg chg="delSp modSp del mod">
        <pc:chgData name="Min Eunkyoung" userId="38ef6be584633199" providerId="LiveId" clId="{12BFFD41-73F0-452E-9B01-B93282DB967E}" dt="2021-07-03T18:37:13.676" v="4515" actId="47"/>
        <pc:sldMkLst>
          <pc:docMk/>
          <pc:sldMk cId="1429282878" sldId="274"/>
        </pc:sldMkLst>
        <pc:spChg chg="mod">
          <ac:chgData name="Min Eunkyoung" userId="38ef6be584633199" providerId="LiveId" clId="{12BFFD41-73F0-452E-9B01-B93282DB967E}" dt="2021-07-03T15:28:44.038" v="136"/>
          <ac:spMkLst>
            <pc:docMk/>
            <pc:sldMk cId="1429282878" sldId="274"/>
            <ac:spMk id="2" creationId="{00000000-0000-0000-0000-000000000000}"/>
          </ac:spMkLst>
        </pc:spChg>
        <pc:picChg chg="del">
          <ac:chgData name="Min Eunkyoung" userId="38ef6be584633199" providerId="LiveId" clId="{12BFFD41-73F0-452E-9B01-B93282DB967E}" dt="2021-07-03T15:11:20.491" v="107" actId="478"/>
          <ac:picMkLst>
            <pc:docMk/>
            <pc:sldMk cId="1429282878" sldId="274"/>
            <ac:picMk id="6" creationId="{BF5CFDBC-0280-4E3A-B796-BE564AEC658A}"/>
          </ac:picMkLst>
        </pc:picChg>
        <pc:picChg chg="del">
          <ac:chgData name="Min Eunkyoung" userId="38ef6be584633199" providerId="LiveId" clId="{12BFFD41-73F0-452E-9B01-B93282DB967E}" dt="2021-07-03T15:11:20.491" v="107" actId="478"/>
          <ac:picMkLst>
            <pc:docMk/>
            <pc:sldMk cId="1429282878" sldId="274"/>
            <ac:picMk id="8" creationId="{B60BF0BA-4CC0-497E-B6DE-76BEC3870FD1}"/>
          </ac:picMkLst>
        </pc:picChg>
        <pc:picChg chg="del">
          <ac:chgData name="Min Eunkyoung" userId="38ef6be584633199" providerId="LiveId" clId="{12BFFD41-73F0-452E-9B01-B93282DB967E}" dt="2021-07-03T15:11:20.491" v="107" actId="478"/>
          <ac:picMkLst>
            <pc:docMk/>
            <pc:sldMk cId="1429282878" sldId="274"/>
            <ac:picMk id="13" creationId="{6CF73B4C-D931-4A52-B151-2814141CDA24}"/>
          </ac:picMkLst>
        </pc:picChg>
        <pc:picChg chg="del">
          <ac:chgData name="Min Eunkyoung" userId="38ef6be584633199" providerId="LiveId" clId="{12BFFD41-73F0-452E-9B01-B93282DB967E}" dt="2021-07-03T15:11:20.491" v="107" actId="478"/>
          <ac:picMkLst>
            <pc:docMk/>
            <pc:sldMk cId="1429282878" sldId="274"/>
            <ac:picMk id="15" creationId="{C9BD5A6D-5201-43BE-8699-BDF23B2E4945}"/>
          </ac:picMkLst>
        </pc:picChg>
        <pc:picChg chg="del">
          <ac:chgData name="Min Eunkyoung" userId="38ef6be584633199" providerId="LiveId" clId="{12BFFD41-73F0-452E-9B01-B93282DB967E}" dt="2021-07-03T15:11:20.491" v="107" actId="478"/>
          <ac:picMkLst>
            <pc:docMk/>
            <pc:sldMk cId="1429282878" sldId="274"/>
            <ac:picMk id="20" creationId="{53FA903D-5E19-4366-8D0F-1B9347F79EA7}"/>
          </ac:picMkLst>
        </pc:picChg>
        <pc:cxnChg chg="del">
          <ac:chgData name="Min Eunkyoung" userId="38ef6be584633199" providerId="LiveId" clId="{12BFFD41-73F0-452E-9B01-B93282DB967E}" dt="2021-07-03T15:11:20.491" v="107" actId="478"/>
          <ac:cxnSpMkLst>
            <pc:docMk/>
            <pc:sldMk cId="1429282878" sldId="274"/>
            <ac:cxnSpMk id="16" creationId="{58386731-9AAB-4900-939D-F236053E9D42}"/>
          </ac:cxnSpMkLst>
        </pc:cxnChg>
        <pc:cxnChg chg="del">
          <ac:chgData name="Min Eunkyoung" userId="38ef6be584633199" providerId="LiveId" clId="{12BFFD41-73F0-452E-9B01-B93282DB967E}" dt="2021-07-03T15:11:20.491" v="107" actId="478"/>
          <ac:cxnSpMkLst>
            <pc:docMk/>
            <pc:sldMk cId="1429282878" sldId="274"/>
            <ac:cxnSpMk id="22" creationId="{0F144F36-992E-4BBF-8AB5-CAF7A8AE26EE}"/>
          </ac:cxnSpMkLst>
        </pc:cxnChg>
        <pc:cxnChg chg="del">
          <ac:chgData name="Min Eunkyoung" userId="38ef6be584633199" providerId="LiveId" clId="{12BFFD41-73F0-452E-9B01-B93282DB967E}" dt="2021-07-03T15:11:20.491" v="107" actId="478"/>
          <ac:cxnSpMkLst>
            <pc:docMk/>
            <pc:sldMk cId="1429282878" sldId="274"/>
            <ac:cxnSpMk id="24" creationId="{D107A1AE-3960-48D9-9860-508214B6A707}"/>
          </ac:cxnSpMkLst>
        </pc:cxnChg>
        <pc:cxnChg chg="del">
          <ac:chgData name="Min Eunkyoung" userId="38ef6be584633199" providerId="LiveId" clId="{12BFFD41-73F0-452E-9B01-B93282DB967E}" dt="2021-07-03T15:11:20.491" v="107" actId="478"/>
          <ac:cxnSpMkLst>
            <pc:docMk/>
            <pc:sldMk cId="1429282878" sldId="274"/>
            <ac:cxnSpMk id="25" creationId="{B661B62E-72CC-45CC-B1C4-A8F274893F58}"/>
          </ac:cxnSpMkLst>
        </pc:cxnChg>
      </pc:sldChg>
      <pc:sldChg chg="del">
        <pc:chgData name="Min Eunkyoung" userId="38ef6be584633199" providerId="LiveId" clId="{12BFFD41-73F0-452E-9B01-B93282DB967E}" dt="2021-07-03T18:37:14.656" v="4516" actId="47"/>
        <pc:sldMkLst>
          <pc:docMk/>
          <pc:sldMk cId="831256559" sldId="275"/>
        </pc:sldMkLst>
      </pc:sldChg>
      <pc:sldChg chg="del">
        <pc:chgData name="Min Eunkyoung" userId="38ef6be584633199" providerId="LiveId" clId="{12BFFD41-73F0-452E-9B01-B93282DB967E}" dt="2021-07-03T18:49:36.760" v="4856" actId="47"/>
        <pc:sldMkLst>
          <pc:docMk/>
          <pc:sldMk cId="199664821" sldId="276"/>
        </pc:sldMkLst>
      </pc:sldChg>
      <pc:sldChg chg="addSp delSp modSp add del mod">
        <pc:chgData name="Min Eunkyoung" userId="38ef6be584633199" providerId="LiveId" clId="{12BFFD41-73F0-452E-9B01-B93282DB967E}" dt="2021-07-03T16:39:57.228" v="610" actId="47"/>
        <pc:sldMkLst>
          <pc:docMk/>
          <pc:sldMk cId="3197693935" sldId="278"/>
        </pc:sldMkLst>
        <pc:spChg chg="mod">
          <ac:chgData name="Min Eunkyoung" userId="38ef6be584633199" providerId="LiveId" clId="{12BFFD41-73F0-452E-9B01-B93282DB967E}" dt="2021-07-03T16:39:55.324" v="609" actId="20577"/>
          <ac:spMkLst>
            <pc:docMk/>
            <pc:sldMk cId="3197693935" sldId="278"/>
            <ac:spMk id="5" creationId="{00000000-0000-0000-0000-000000000000}"/>
          </ac:spMkLst>
        </pc:spChg>
        <pc:spChg chg="add mod">
          <ac:chgData name="Min Eunkyoung" userId="38ef6be584633199" providerId="LiveId" clId="{12BFFD41-73F0-452E-9B01-B93282DB967E}" dt="2021-07-03T16:23:22.746" v="518" actId="20577"/>
          <ac:spMkLst>
            <pc:docMk/>
            <pc:sldMk cId="3197693935" sldId="278"/>
            <ac:spMk id="8" creationId="{3183E3EE-B650-4A5F-B2F8-92A2A8034A41}"/>
          </ac:spMkLst>
        </pc:spChg>
        <pc:spChg chg="add del mod">
          <ac:chgData name="Min Eunkyoung" userId="38ef6be584633199" providerId="LiveId" clId="{12BFFD41-73F0-452E-9B01-B93282DB967E}" dt="2021-07-03T16:25:39.332" v="537" actId="207"/>
          <ac:spMkLst>
            <pc:docMk/>
            <pc:sldMk cId="3197693935" sldId="278"/>
            <ac:spMk id="11" creationId="{2B5F94B5-2658-49D5-B413-F6BCFF678AA9}"/>
          </ac:spMkLst>
        </pc:spChg>
        <pc:spChg chg="del">
          <ac:chgData name="Min Eunkyoung" userId="38ef6be584633199" providerId="LiveId" clId="{12BFFD41-73F0-452E-9B01-B93282DB967E}" dt="2021-07-03T16:20:02.126" v="176" actId="478"/>
          <ac:spMkLst>
            <pc:docMk/>
            <pc:sldMk cId="3197693935" sldId="278"/>
            <ac:spMk id="29" creationId="{E8932072-BC65-4ACC-8D08-71FFA6FD3AD1}"/>
          </ac:spMkLst>
        </pc:spChg>
        <pc:spChg chg="del">
          <ac:chgData name="Min Eunkyoung" userId="38ef6be584633199" providerId="LiveId" clId="{12BFFD41-73F0-452E-9B01-B93282DB967E}" dt="2021-07-03T16:20:02.126" v="176" actId="478"/>
          <ac:spMkLst>
            <pc:docMk/>
            <pc:sldMk cId="3197693935" sldId="278"/>
            <ac:spMk id="31" creationId="{8B599F53-520A-4CA7-852D-7CED63C71CB6}"/>
          </ac:spMkLst>
        </pc:spChg>
        <pc:picChg chg="del">
          <ac:chgData name="Min Eunkyoung" userId="38ef6be584633199" providerId="LiveId" clId="{12BFFD41-73F0-452E-9B01-B93282DB967E}" dt="2021-07-03T15:28:36.257" v="128" actId="478"/>
          <ac:picMkLst>
            <pc:docMk/>
            <pc:sldMk cId="3197693935" sldId="278"/>
            <ac:picMk id="3" creationId="{01109770-4195-4025-BC3B-9FA7161B9EBE}"/>
          </ac:picMkLst>
        </pc:picChg>
        <pc:cxnChg chg="add mod">
          <ac:chgData name="Min Eunkyoung" userId="38ef6be584633199" providerId="LiveId" clId="{12BFFD41-73F0-452E-9B01-B93282DB967E}" dt="2021-07-03T16:20:02.654" v="177"/>
          <ac:cxnSpMkLst>
            <pc:docMk/>
            <pc:sldMk cId="3197693935" sldId="278"/>
            <ac:cxnSpMk id="9" creationId="{D081E00C-C098-4299-AF15-05A005D68504}"/>
          </ac:cxnSpMkLst>
        </pc:cxnChg>
        <pc:cxnChg chg="del">
          <ac:chgData name="Min Eunkyoung" userId="38ef6be584633199" providerId="LiveId" clId="{12BFFD41-73F0-452E-9B01-B93282DB967E}" dt="2021-07-03T16:20:02.126" v="176" actId="478"/>
          <ac:cxnSpMkLst>
            <pc:docMk/>
            <pc:sldMk cId="3197693935" sldId="278"/>
            <ac:cxnSpMk id="30" creationId="{2A5813EA-2E93-4522-A8F5-4766B20E2847}"/>
          </ac:cxnSpMkLst>
        </pc:cxnChg>
      </pc:sldChg>
      <pc:sldChg chg="delSp del mod">
        <pc:chgData name="Min Eunkyoung" userId="38ef6be584633199" providerId="LiveId" clId="{12BFFD41-73F0-452E-9B01-B93282DB967E}" dt="2021-07-03T16:42:35.717" v="1000" actId="47"/>
        <pc:sldMkLst>
          <pc:docMk/>
          <pc:sldMk cId="1762407695" sldId="279"/>
        </pc:sldMkLst>
        <pc:spChg chg="del">
          <ac:chgData name="Min Eunkyoung" userId="38ef6be584633199" providerId="LiveId" clId="{12BFFD41-73F0-452E-9B01-B93282DB967E}" dt="2021-07-03T16:37:06.754" v="538" actId="478"/>
          <ac:spMkLst>
            <pc:docMk/>
            <pc:sldMk cId="1762407695" sldId="279"/>
            <ac:spMk id="29" creationId="{E8932072-BC65-4ACC-8D08-71FFA6FD3AD1}"/>
          </ac:spMkLst>
        </pc:spChg>
        <pc:spChg chg="del">
          <ac:chgData name="Min Eunkyoung" userId="38ef6be584633199" providerId="LiveId" clId="{12BFFD41-73F0-452E-9B01-B93282DB967E}" dt="2021-07-03T16:37:06.754" v="538" actId="478"/>
          <ac:spMkLst>
            <pc:docMk/>
            <pc:sldMk cId="1762407695" sldId="279"/>
            <ac:spMk id="31" creationId="{8B599F53-520A-4CA7-852D-7CED63C71CB6}"/>
          </ac:spMkLst>
        </pc:spChg>
        <pc:picChg chg="del">
          <ac:chgData name="Min Eunkyoung" userId="38ef6be584633199" providerId="LiveId" clId="{12BFFD41-73F0-452E-9B01-B93282DB967E}" dt="2021-07-03T16:37:06.754" v="538" actId="478"/>
          <ac:picMkLst>
            <pc:docMk/>
            <pc:sldMk cId="1762407695" sldId="279"/>
            <ac:picMk id="9" creationId="{844723BD-6329-4E3A-BAFE-9F8318E971A7}"/>
          </ac:picMkLst>
        </pc:picChg>
        <pc:cxnChg chg="del">
          <ac:chgData name="Min Eunkyoung" userId="38ef6be584633199" providerId="LiveId" clId="{12BFFD41-73F0-452E-9B01-B93282DB967E}" dt="2021-07-03T16:37:06.754" v="538" actId="478"/>
          <ac:cxnSpMkLst>
            <pc:docMk/>
            <pc:sldMk cId="1762407695" sldId="279"/>
            <ac:cxnSpMk id="30" creationId="{2A5813EA-2E93-4522-A8F5-4766B20E2847}"/>
          </ac:cxnSpMkLst>
        </pc:cxnChg>
      </pc:sldChg>
      <pc:sldChg chg="modSp del mod">
        <pc:chgData name="Min Eunkyoung" userId="38ef6be584633199" providerId="LiveId" clId="{12BFFD41-73F0-452E-9B01-B93282DB967E}" dt="2021-07-04T07:33:39.747" v="6285" actId="47"/>
        <pc:sldMkLst>
          <pc:docMk/>
          <pc:sldMk cId="1648003794" sldId="280"/>
        </pc:sldMkLst>
        <pc:spChg chg="mod">
          <ac:chgData name="Min Eunkyoung" userId="38ef6be584633199" providerId="LiveId" clId="{12BFFD41-73F0-452E-9B01-B93282DB967E}" dt="2021-07-03T19:13:14.564" v="5628"/>
          <ac:spMkLst>
            <pc:docMk/>
            <pc:sldMk cId="1648003794" sldId="280"/>
            <ac:spMk id="5" creationId="{00000000-0000-0000-0000-000000000000}"/>
          </ac:spMkLst>
        </pc:spChg>
      </pc:sldChg>
      <pc:sldChg chg="addSp delSp modSp add mod">
        <pc:chgData name="Min Eunkyoung" userId="38ef6be584633199" providerId="LiveId" clId="{12BFFD41-73F0-452E-9B01-B93282DB967E}" dt="2021-07-05T15:11:23.942" v="9588" actId="1076"/>
        <pc:sldMkLst>
          <pc:docMk/>
          <pc:sldMk cId="1075796853" sldId="281"/>
        </pc:sldMkLst>
        <pc:spChg chg="mod">
          <ac:chgData name="Min Eunkyoung" userId="38ef6be584633199" providerId="LiveId" clId="{12BFFD41-73F0-452E-9B01-B93282DB967E}" dt="2021-07-05T15:10:16.308" v="9572"/>
          <ac:spMkLst>
            <pc:docMk/>
            <pc:sldMk cId="1075796853" sldId="281"/>
            <ac:spMk id="2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3T15:28:59.800" v="141"/>
          <ac:spMkLst>
            <pc:docMk/>
            <pc:sldMk cId="1075796853" sldId="281"/>
            <ac:spMk id="6" creationId="{203818AD-1EE6-41DE-A846-E10BC79BF640}"/>
          </ac:spMkLst>
        </pc:spChg>
        <pc:spChg chg="add del mod">
          <ac:chgData name="Min Eunkyoung" userId="38ef6be584633199" providerId="LiveId" clId="{12BFFD41-73F0-452E-9B01-B93282DB967E}" dt="2021-07-03T15:28:59.800" v="141"/>
          <ac:spMkLst>
            <pc:docMk/>
            <pc:sldMk cId="1075796853" sldId="281"/>
            <ac:spMk id="8" creationId="{AFB5AC01-F65E-4299-BBE0-A4D6BB5F5B36}"/>
          </ac:spMkLst>
        </pc:spChg>
        <pc:spChg chg="add mod">
          <ac:chgData name="Min Eunkyoung" userId="38ef6be584633199" providerId="LiveId" clId="{12BFFD41-73F0-452E-9B01-B93282DB967E}" dt="2021-07-05T15:11:20.174" v="9587" actId="1076"/>
          <ac:spMkLst>
            <pc:docMk/>
            <pc:sldMk cId="1075796853" sldId="281"/>
            <ac:spMk id="10" creationId="{BB0E826E-750D-41CB-AE9A-F4755471E6FF}"/>
          </ac:spMkLst>
        </pc:spChg>
        <pc:spChg chg="del">
          <ac:chgData name="Min Eunkyoung" userId="38ef6be584633199" providerId="LiveId" clId="{12BFFD41-73F0-452E-9B01-B93282DB967E}" dt="2021-07-03T15:29:19.300" v="143" actId="478"/>
          <ac:spMkLst>
            <pc:docMk/>
            <pc:sldMk cId="1075796853" sldId="281"/>
            <ac:spMk id="11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5T15:11:03.148" v="9581" actId="478"/>
          <ac:spMkLst>
            <pc:docMk/>
            <pc:sldMk cId="1075796853" sldId="281"/>
            <ac:spMk id="13" creationId="{06867218-EE13-42F3-861D-C252E8C7DAAC}"/>
          </ac:spMkLst>
        </pc:spChg>
        <pc:spChg chg="add mod">
          <ac:chgData name="Min Eunkyoung" userId="38ef6be584633199" providerId="LiveId" clId="{12BFFD41-73F0-452E-9B01-B93282DB967E}" dt="2021-07-05T15:11:14.685" v="9585" actId="1076"/>
          <ac:spMkLst>
            <pc:docMk/>
            <pc:sldMk cId="1075796853" sldId="281"/>
            <ac:spMk id="14" creationId="{B3D7433D-B564-426D-994A-77C3BEE68580}"/>
          </ac:spMkLst>
        </pc:spChg>
        <pc:spChg chg="add del mod">
          <ac:chgData name="Min Eunkyoung" userId="38ef6be584633199" providerId="LiveId" clId="{12BFFD41-73F0-452E-9B01-B93282DB967E}" dt="2021-07-05T15:11:11.437" v="9584" actId="478"/>
          <ac:spMkLst>
            <pc:docMk/>
            <pc:sldMk cId="1075796853" sldId="281"/>
            <ac:spMk id="16" creationId="{C45F841B-6E1E-4122-A81C-6BD96EB1418F}"/>
          </ac:spMkLst>
        </pc:spChg>
        <pc:spChg chg="add del mod">
          <ac:chgData name="Min Eunkyoung" userId="38ef6be584633199" providerId="LiveId" clId="{12BFFD41-73F0-452E-9B01-B93282DB967E}" dt="2021-07-05T15:11:09.744" v="9582" actId="478"/>
          <ac:spMkLst>
            <pc:docMk/>
            <pc:sldMk cId="1075796853" sldId="281"/>
            <ac:spMk id="17" creationId="{5D890039-7FFC-48BF-A300-CC50F6B437A6}"/>
          </ac:spMkLst>
        </pc:spChg>
        <pc:spChg chg="add del mod">
          <ac:chgData name="Min Eunkyoung" userId="38ef6be584633199" providerId="LiveId" clId="{12BFFD41-73F0-452E-9B01-B93282DB967E}" dt="2021-07-05T15:11:09.744" v="9582" actId="478"/>
          <ac:spMkLst>
            <pc:docMk/>
            <pc:sldMk cId="1075796853" sldId="281"/>
            <ac:spMk id="18" creationId="{847A22F6-591D-4B65-95D8-425FDE62EA33}"/>
          </ac:spMkLst>
        </pc:spChg>
        <pc:spChg chg="add del mod">
          <ac:chgData name="Min Eunkyoung" userId="38ef6be584633199" providerId="LiveId" clId="{12BFFD41-73F0-452E-9B01-B93282DB967E}" dt="2021-07-05T15:11:09.744" v="9582" actId="478"/>
          <ac:spMkLst>
            <pc:docMk/>
            <pc:sldMk cId="1075796853" sldId="281"/>
            <ac:spMk id="20" creationId="{DBDF771D-3046-4770-8E27-3DC99834D9D5}"/>
          </ac:spMkLst>
        </pc:spChg>
        <pc:spChg chg="add del mod">
          <ac:chgData name="Min Eunkyoung" userId="38ef6be584633199" providerId="LiveId" clId="{12BFFD41-73F0-452E-9B01-B93282DB967E}" dt="2021-07-05T15:11:09.744" v="9582" actId="478"/>
          <ac:spMkLst>
            <pc:docMk/>
            <pc:sldMk cId="1075796853" sldId="281"/>
            <ac:spMk id="22" creationId="{23571186-5C48-492F-A17D-48BEA77DA1F4}"/>
          </ac:spMkLst>
        </pc:spChg>
        <pc:cxnChg chg="add del mod">
          <ac:chgData name="Min Eunkyoung" userId="38ef6be584633199" providerId="LiveId" clId="{12BFFD41-73F0-452E-9B01-B93282DB967E}" dt="2021-07-03T15:28:59.800" v="141"/>
          <ac:cxnSpMkLst>
            <pc:docMk/>
            <pc:sldMk cId="1075796853" sldId="281"/>
            <ac:cxnSpMk id="7" creationId="{59E04B1C-E586-4254-A147-5C4786052DCD}"/>
          </ac:cxnSpMkLst>
        </pc:cxnChg>
        <pc:cxnChg chg="add mod">
          <ac:chgData name="Min Eunkyoung" userId="38ef6be584633199" providerId="LiveId" clId="{12BFFD41-73F0-452E-9B01-B93282DB967E}" dt="2021-07-03T15:29:19.609" v="144"/>
          <ac:cxnSpMkLst>
            <pc:docMk/>
            <pc:sldMk cId="1075796853" sldId="281"/>
            <ac:cxnSpMk id="9" creationId="{1C4CB0B7-2355-41FC-94A3-982B108D3185}"/>
          </ac:cxnSpMkLst>
        </pc:cxnChg>
        <pc:cxnChg chg="add mod">
          <ac:chgData name="Min Eunkyoung" userId="38ef6be584633199" providerId="LiveId" clId="{12BFFD41-73F0-452E-9B01-B93282DB967E}" dt="2021-07-05T15:11:23.942" v="9588" actId="1076"/>
          <ac:cxnSpMkLst>
            <pc:docMk/>
            <pc:sldMk cId="1075796853" sldId="281"/>
            <ac:cxnSpMk id="12" creationId="{D01D3918-75A7-4E49-B134-5BEB4C015F77}"/>
          </ac:cxnSpMkLst>
        </pc:cxnChg>
        <pc:cxnChg chg="add mod">
          <ac:chgData name="Min Eunkyoung" userId="38ef6be584633199" providerId="LiveId" clId="{12BFFD41-73F0-452E-9B01-B93282DB967E}" dt="2021-07-05T15:11:17.022" v="9586" actId="1076"/>
          <ac:cxnSpMkLst>
            <pc:docMk/>
            <pc:sldMk cId="1075796853" sldId="281"/>
            <ac:cxnSpMk id="15" creationId="{B7CF754F-96A3-4937-867F-B67BC83151E0}"/>
          </ac:cxnSpMkLst>
        </pc:cxnChg>
        <pc:cxnChg chg="del">
          <ac:chgData name="Min Eunkyoung" userId="38ef6be584633199" providerId="LiveId" clId="{12BFFD41-73F0-452E-9B01-B93282DB967E}" dt="2021-07-03T15:29:15.355" v="142" actId="478"/>
          <ac:cxnSpMkLst>
            <pc:docMk/>
            <pc:sldMk cId="1075796853" sldId="281"/>
            <ac:cxnSpMk id="17" creationId="{364C6ED0-2E76-4FC5-B8D1-43CA0AEAEDCA}"/>
          </ac:cxnSpMkLst>
        </pc:cxnChg>
        <pc:cxnChg chg="add del mod">
          <ac:chgData name="Min Eunkyoung" userId="38ef6be584633199" providerId="LiveId" clId="{12BFFD41-73F0-452E-9B01-B93282DB967E}" dt="2021-07-05T15:11:09.744" v="9582" actId="478"/>
          <ac:cxnSpMkLst>
            <pc:docMk/>
            <pc:sldMk cId="1075796853" sldId="281"/>
            <ac:cxnSpMk id="19" creationId="{34226E40-9CB7-4FC2-83AA-103352F6A179}"/>
          </ac:cxnSpMkLst>
        </pc:cxnChg>
        <pc:cxnChg chg="add del mod">
          <ac:chgData name="Min Eunkyoung" userId="38ef6be584633199" providerId="LiveId" clId="{12BFFD41-73F0-452E-9B01-B93282DB967E}" dt="2021-07-05T15:11:09.744" v="9582" actId="478"/>
          <ac:cxnSpMkLst>
            <pc:docMk/>
            <pc:sldMk cId="1075796853" sldId="281"/>
            <ac:cxnSpMk id="21" creationId="{6B50287D-012D-40E6-96B8-568628D62468}"/>
          </ac:cxnSpMkLst>
        </pc:cxnChg>
      </pc:sldChg>
      <pc:sldChg chg="addSp delSp modSp add mod">
        <pc:chgData name="Min Eunkyoung" userId="38ef6be584633199" providerId="LiveId" clId="{12BFFD41-73F0-452E-9B01-B93282DB967E}" dt="2021-07-04T07:32:15.392" v="6244"/>
        <pc:sldMkLst>
          <pc:docMk/>
          <pc:sldMk cId="3892615576" sldId="282"/>
        </pc:sldMkLst>
        <pc:spChg chg="mod">
          <ac:chgData name="Min Eunkyoung" userId="38ef6be584633199" providerId="LiveId" clId="{12BFFD41-73F0-452E-9B01-B93282DB967E}" dt="2021-07-04T07:32:13.182" v="6242" actId="1076"/>
          <ac:spMkLst>
            <pc:docMk/>
            <pc:sldMk cId="3892615576" sldId="282"/>
            <ac:spMk id="5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4T07:32:15.392" v="6244"/>
          <ac:spMkLst>
            <pc:docMk/>
            <pc:sldMk cId="3892615576" sldId="282"/>
            <ac:spMk id="7" creationId="{77F19839-3FF8-4083-B6C5-C9D36A950353}"/>
          </ac:spMkLst>
        </pc:spChg>
        <pc:spChg chg="del">
          <ac:chgData name="Min Eunkyoung" userId="38ef6be584633199" providerId="LiveId" clId="{12BFFD41-73F0-452E-9B01-B93282DB967E}" dt="2021-07-03T16:39:25.167" v="601" actId="478"/>
          <ac:spMkLst>
            <pc:docMk/>
            <pc:sldMk cId="3892615576" sldId="282"/>
            <ac:spMk id="11" creationId="{2B5F94B5-2658-49D5-B413-F6BCFF678AA9}"/>
          </ac:spMkLst>
        </pc:spChg>
        <pc:spChg chg="add del mod">
          <ac:chgData name="Min Eunkyoung" userId="38ef6be584633199" providerId="LiveId" clId="{12BFFD41-73F0-452E-9B01-B93282DB967E}" dt="2021-07-04T07:32:15.392" v="6244"/>
          <ac:spMkLst>
            <pc:docMk/>
            <pc:sldMk cId="3892615576" sldId="282"/>
            <ac:spMk id="11" creationId="{BE998F93-1620-43D1-B50F-2064F151642F}"/>
          </ac:spMkLst>
        </pc:spChg>
        <pc:picChg chg="add mod modCrop">
          <ac:chgData name="Min Eunkyoung" userId="38ef6be584633199" providerId="LiveId" clId="{12BFFD41-73F0-452E-9B01-B93282DB967E}" dt="2021-07-03T16:40:37.679" v="619" actId="1076"/>
          <ac:picMkLst>
            <pc:docMk/>
            <pc:sldMk cId="3892615576" sldId="282"/>
            <ac:picMk id="3" creationId="{E4963C3F-8D9A-43FE-9D97-FE37A97336E5}"/>
          </ac:picMkLst>
        </pc:picChg>
        <pc:cxnChg chg="add del mod">
          <ac:chgData name="Min Eunkyoung" userId="38ef6be584633199" providerId="LiveId" clId="{12BFFD41-73F0-452E-9B01-B93282DB967E}" dt="2021-07-04T07:32:15.392" v="6244"/>
          <ac:cxnSpMkLst>
            <pc:docMk/>
            <pc:sldMk cId="3892615576" sldId="282"/>
            <ac:cxnSpMk id="10" creationId="{F50DC97A-5584-4FDA-B6F7-C912DD3BCC32}"/>
          </ac:cxnSpMkLst>
        </pc:cxnChg>
      </pc:sldChg>
      <pc:sldChg chg="addSp delSp modSp add mod">
        <pc:chgData name="Min Eunkyoung" userId="38ef6be584633199" providerId="LiveId" clId="{12BFFD41-73F0-452E-9B01-B93282DB967E}" dt="2021-07-04T07:32:19.866" v="6245"/>
        <pc:sldMkLst>
          <pc:docMk/>
          <pc:sldMk cId="2854315637" sldId="283"/>
        </pc:sldMkLst>
        <pc:spChg chg="mod">
          <ac:chgData name="Min Eunkyoung" userId="38ef6be584633199" providerId="LiveId" clId="{12BFFD41-73F0-452E-9B01-B93282DB967E}" dt="2021-07-04T07:32:19.866" v="6245"/>
          <ac:spMkLst>
            <pc:docMk/>
            <pc:sldMk cId="2854315637" sldId="283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6:42:31.810" v="999" actId="20577"/>
          <ac:spMkLst>
            <pc:docMk/>
            <pc:sldMk cId="2854315637" sldId="283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6:40:02.932" v="612" actId="478"/>
          <ac:picMkLst>
            <pc:docMk/>
            <pc:sldMk cId="2854315637" sldId="283"/>
            <ac:picMk id="3" creationId="{E4963C3F-8D9A-43FE-9D97-FE37A97336E5}"/>
          </ac:picMkLst>
        </pc:picChg>
        <pc:picChg chg="add mod modCrop">
          <ac:chgData name="Min Eunkyoung" userId="38ef6be584633199" providerId="LiveId" clId="{12BFFD41-73F0-452E-9B01-B93282DB967E}" dt="2021-07-03T16:45:34.575" v="1246" actId="1076"/>
          <ac:picMkLst>
            <pc:docMk/>
            <pc:sldMk cId="2854315637" sldId="283"/>
            <ac:picMk id="4" creationId="{E5A51257-3BA4-43EF-B678-1A77A681067D}"/>
          </ac:picMkLst>
        </pc:picChg>
      </pc:sldChg>
      <pc:sldChg chg="addSp delSp modSp add mod">
        <pc:chgData name="Min Eunkyoung" userId="38ef6be584633199" providerId="LiveId" clId="{12BFFD41-73F0-452E-9B01-B93282DB967E}" dt="2021-07-04T17:46:06.142" v="8297" actId="478"/>
        <pc:sldMkLst>
          <pc:docMk/>
          <pc:sldMk cId="1395097629" sldId="284"/>
        </pc:sldMkLst>
        <pc:spChg chg="mod">
          <ac:chgData name="Min Eunkyoung" userId="38ef6be584633199" providerId="LiveId" clId="{12BFFD41-73F0-452E-9B01-B93282DB967E}" dt="2021-07-04T07:32:23.539" v="6246"/>
          <ac:spMkLst>
            <pc:docMk/>
            <pc:sldMk cId="1395097629" sldId="284"/>
            <ac:spMk id="5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4T17:46:00.415" v="8296"/>
          <ac:spMkLst>
            <pc:docMk/>
            <pc:sldMk cId="1395097629" sldId="284"/>
            <ac:spMk id="7" creationId="{D5CA180B-072D-4D68-8F34-3AA13B53F9CD}"/>
          </ac:spMkLst>
        </pc:spChg>
        <pc:spChg chg="mod">
          <ac:chgData name="Min Eunkyoung" userId="38ef6be584633199" providerId="LiveId" clId="{12BFFD41-73F0-452E-9B01-B93282DB967E}" dt="2021-07-03T16:44:57.545" v="1241" actId="20577"/>
          <ac:spMkLst>
            <pc:docMk/>
            <pc:sldMk cId="1395097629" sldId="284"/>
            <ac:spMk id="8" creationId="{3183E3EE-B650-4A5F-B2F8-92A2A8034A41}"/>
          </ac:spMkLst>
        </pc:spChg>
        <pc:spChg chg="add del mod">
          <ac:chgData name="Min Eunkyoung" userId="38ef6be584633199" providerId="LiveId" clId="{12BFFD41-73F0-452E-9B01-B93282DB967E}" dt="2021-07-04T17:46:00.415" v="8296"/>
          <ac:spMkLst>
            <pc:docMk/>
            <pc:sldMk cId="1395097629" sldId="284"/>
            <ac:spMk id="11" creationId="{34F27D16-4818-44B6-A56B-B1753B5CAC14}"/>
          </ac:spMkLst>
        </pc:spChg>
        <pc:picChg chg="add del mod modCrop">
          <ac:chgData name="Min Eunkyoung" userId="38ef6be584633199" providerId="LiveId" clId="{12BFFD41-73F0-452E-9B01-B93282DB967E}" dt="2021-07-04T17:46:06.142" v="8297" actId="478"/>
          <ac:picMkLst>
            <pc:docMk/>
            <pc:sldMk cId="1395097629" sldId="284"/>
            <ac:picMk id="3" creationId="{C5AD8DD2-0FEC-4DE9-8D07-264C8314D4A2}"/>
          </ac:picMkLst>
        </pc:picChg>
        <pc:picChg chg="del">
          <ac:chgData name="Min Eunkyoung" userId="38ef6be584633199" providerId="LiveId" clId="{12BFFD41-73F0-452E-9B01-B93282DB967E}" dt="2021-07-03T16:43:21.873" v="1002" actId="478"/>
          <ac:picMkLst>
            <pc:docMk/>
            <pc:sldMk cId="1395097629" sldId="284"/>
            <ac:picMk id="4" creationId="{E5A51257-3BA4-43EF-B678-1A77A681067D}"/>
          </ac:picMkLst>
        </pc:picChg>
        <pc:picChg chg="add del mod">
          <ac:chgData name="Min Eunkyoung" userId="38ef6be584633199" providerId="LiveId" clId="{12BFFD41-73F0-452E-9B01-B93282DB967E}" dt="2021-07-04T17:46:00.415" v="8296"/>
          <ac:picMkLst>
            <pc:docMk/>
            <pc:sldMk cId="1395097629" sldId="284"/>
            <ac:picMk id="12" creationId="{77D78A6F-468F-4CD4-AD46-D4CE311421C0}"/>
          </ac:picMkLst>
        </pc:picChg>
        <pc:cxnChg chg="add del mod">
          <ac:chgData name="Min Eunkyoung" userId="38ef6be584633199" providerId="LiveId" clId="{12BFFD41-73F0-452E-9B01-B93282DB967E}" dt="2021-07-04T17:46:00.415" v="8296"/>
          <ac:cxnSpMkLst>
            <pc:docMk/>
            <pc:sldMk cId="1395097629" sldId="284"/>
            <ac:cxnSpMk id="10" creationId="{9C9CF525-A211-4E2D-A495-7A26F402F7E5}"/>
          </ac:cxnSpMkLst>
        </pc:cxnChg>
      </pc:sldChg>
      <pc:sldChg chg="addSp delSp modSp add mod">
        <pc:chgData name="Min Eunkyoung" userId="38ef6be584633199" providerId="LiveId" clId="{12BFFD41-73F0-452E-9B01-B93282DB967E}" dt="2021-07-04T07:32:28.241" v="6248"/>
        <pc:sldMkLst>
          <pc:docMk/>
          <pc:sldMk cId="2107464827" sldId="285"/>
        </pc:sldMkLst>
        <pc:spChg chg="mod">
          <ac:chgData name="Min Eunkyoung" userId="38ef6be584633199" providerId="LiveId" clId="{12BFFD41-73F0-452E-9B01-B93282DB967E}" dt="2021-07-04T07:32:28.241" v="6248"/>
          <ac:spMkLst>
            <pc:docMk/>
            <pc:sldMk cId="2107464827" sldId="285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6:46:30.908" v="1367" actId="20577"/>
          <ac:spMkLst>
            <pc:docMk/>
            <pc:sldMk cId="2107464827" sldId="285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6:45:47.541" v="1248" actId="478"/>
          <ac:picMkLst>
            <pc:docMk/>
            <pc:sldMk cId="2107464827" sldId="285"/>
            <ac:picMk id="3" creationId="{C5AD8DD2-0FEC-4DE9-8D07-264C8314D4A2}"/>
          </ac:picMkLst>
        </pc:picChg>
        <pc:picChg chg="add mod modCrop">
          <ac:chgData name="Min Eunkyoung" userId="38ef6be584633199" providerId="LiveId" clId="{12BFFD41-73F0-452E-9B01-B93282DB967E}" dt="2021-07-03T16:46:11.229" v="1254" actId="1076"/>
          <ac:picMkLst>
            <pc:docMk/>
            <pc:sldMk cId="2107464827" sldId="285"/>
            <ac:picMk id="4" creationId="{198C7EF4-75DE-4A3D-AFEA-A3870DD60207}"/>
          </ac:picMkLst>
        </pc:picChg>
      </pc:sldChg>
      <pc:sldChg chg="addSp delSp modSp add mod modAnim">
        <pc:chgData name="Min Eunkyoung" userId="38ef6be584633199" providerId="LiveId" clId="{12BFFD41-73F0-452E-9B01-B93282DB967E}" dt="2021-07-04T07:32:36.722" v="6251" actId="1076"/>
        <pc:sldMkLst>
          <pc:docMk/>
          <pc:sldMk cId="2292291230" sldId="286"/>
        </pc:sldMkLst>
        <pc:spChg chg="mod">
          <ac:chgData name="Min Eunkyoung" userId="38ef6be584633199" providerId="LiveId" clId="{12BFFD41-73F0-452E-9B01-B93282DB967E}" dt="2021-07-04T07:32:33.964" v="6250"/>
          <ac:spMkLst>
            <pc:docMk/>
            <pc:sldMk cId="2292291230" sldId="286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6:48:02.932" v="1528" actId="20577"/>
          <ac:spMkLst>
            <pc:docMk/>
            <pc:sldMk cId="2292291230" sldId="286"/>
            <ac:spMk id="8" creationId="{3183E3EE-B650-4A5F-B2F8-92A2A8034A41}"/>
          </ac:spMkLst>
        </pc:spChg>
        <pc:picChg chg="add del mod modCrop">
          <ac:chgData name="Min Eunkyoung" userId="38ef6be584633199" providerId="LiveId" clId="{12BFFD41-73F0-452E-9B01-B93282DB967E}" dt="2021-07-03T16:47:27.531" v="1382" actId="21"/>
          <ac:picMkLst>
            <pc:docMk/>
            <pc:sldMk cId="2292291230" sldId="286"/>
            <ac:picMk id="3" creationId="{BE7ADB4D-789E-43A0-A256-46D3BFEA961E}"/>
          </ac:picMkLst>
        </pc:picChg>
        <pc:picChg chg="del">
          <ac:chgData name="Min Eunkyoung" userId="38ef6be584633199" providerId="LiveId" clId="{12BFFD41-73F0-452E-9B01-B93282DB967E}" dt="2021-07-03T16:46:43.385" v="1369" actId="478"/>
          <ac:picMkLst>
            <pc:docMk/>
            <pc:sldMk cId="2292291230" sldId="286"/>
            <ac:picMk id="4" creationId="{198C7EF4-75DE-4A3D-AFEA-A3870DD60207}"/>
          </ac:picMkLst>
        </pc:picChg>
        <pc:picChg chg="add mod modCrop">
          <ac:chgData name="Min Eunkyoung" userId="38ef6be584633199" providerId="LiveId" clId="{12BFFD41-73F0-452E-9B01-B93282DB967E}" dt="2021-07-03T16:47:43.184" v="1386" actId="1076"/>
          <ac:picMkLst>
            <pc:docMk/>
            <pc:sldMk cId="2292291230" sldId="286"/>
            <ac:picMk id="10" creationId="{887BADAA-A603-45D7-9C56-B85B35AE6F4D}"/>
          </ac:picMkLst>
        </pc:picChg>
        <pc:picChg chg="add mod modCrop">
          <ac:chgData name="Min Eunkyoung" userId="38ef6be584633199" providerId="LiveId" clId="{12BFFD41-73F0-452E-9B01-B93282DB967E}" dt="2021-07-04T07:32:36.722" v="6251" actId="1076"/>
          <ac:picMkLst>
            <pc:docMk/>
            <pc:sldMk cId="2292291230" sldId="286"/>
            <ac:picMk id="11" creationId="{8551E9B8-F622-4869-B6DC-389E61236776}"/>
          </ac:picMkLst>
        </pc:picChg>
      </pc:sldChg>
      <pc:sldChg chg="addSp delSp modSp add mod delAnim modAnim">
        <pc:chgData name="Min Eunkyoung" userId="38ef6be584633199" providerId="LiveId" clId="{12BFFD41-73F0-452E-9B01-B93282DB967E}" dt="2021-07-04T07:32:38.827" v="6252"/>
        <pc:sldMkLst>
          <pc:docMk/>
          <pc:sldMk cId="3485030900" sldId="287"/>
        </pc:sldMkLst>
        <pc:spChg chg="mod">
          <ac:chgData name="Min Eunkyoung" userId="38ef6be584633199" providerId="LiveId" clId="{12BFFD41-73F0-452E-9B01-B93282DB967E}" dt="2021-07-04T07:32:38.827" v="6252"/>
          <ac:spMkLst>
            <pc:docMk/>
            <pc:sldMk cId="3485030900" sldId="287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7:10:31.392" v="3034" actId="20577"/>
          <ac:spMkLst>
            <pc:docMk/>
            <pc:sldMk cId="3485030900" sldId="287"/>
            <ac:spMk id="8" creationId="{3183E3EE-B650-4A5F-B2F8-92A2A8034A41}"/>
          </ac:spMkLst>
        </pc:spChg>
        <pc:spChg chg="add del mod">
          <ac:chgData name="Min Eunkyoung" userId="38ef6be584633199" providerId="LiveId" clId="{12BFFD41-73F0-452E-9B01-B93282DB967E}" dt="2021-07-03T17:10:22.725" v="3026" actId="478"/>
          <ac:spMkLst>
            <pc:docMk/>
            <pc:sldMk cId="3485030900" sldId="287"/>
            <ac:spMk id="12" creationId="{47F7C434-EC8E-4E2F-858A-2BB5F90B49E9}"/>
          </ac:spMkLst>
        </pc:spChg>
        <pc:picChg chg="add mod modCrop">
          <ac:chgData name="Min Eunkyoung" userId="38ef6be584633199" providerId="LiveId" clId="{12BFFD41-73F0-452E-9B01-B93282DB967E}" dt="2021-07-03T16:51:40.752" v="1552" actId="732"/>
          <ac:picMkLst>
            <pc:docMk/>
            <pc:sldMk cId="3485030900" sldId="287"/>
            <ac:picMk id="3" creationId="{3579BC52-390F-43B8-8FBF-4AC1AE0368D7}"/>
          </ac:picMkLst>
        </pc:picChg>
        <pc:picChg chg="del">
          <ac:chgData name="Min Eunkyoung" userId="38ef6be584633199" providerId="LiveId" clId="{12BFFD41-73F0-452E-9B01-B93282DB967E}" dt="2021-07-03T16:49:09.210" v="1541" actId="478"/>
          <ac:picMkLst>
            <pc:docMk/>
            <pc:sldMk cId="3485030900" sldId="287"/>
            <ac:picMk id="10" creationId="{887BADAA-A603-45D7-9C56-B85B35AE6F4D}"/>
          </ac:picMkLst>
        </pc:picChg>
        <pc:picChg chg="del">
          <ac:chgData name="Min Eunkyoung" userId="38ef6be584633199" providerId="LiveId" clId="{12BFFD41-73F0-452E-9B01-B93282DB967E}" dt="2021-07-03T16:49:05.990" v="1540" actId="478"/>
          <ac:picMkLst>
            <pc:docMk/>
            <pc:sldMk cId="3485030900" sldId="287"/>
            <ac:picMk id="11" creationId="{8551E9B8-F622-4869-B6DC-389E61236776}"/>
          </ac:picMkLst>
        </pc:picChg>
        <pc:cxnChg chg="add del mod">
          <ac:chgData name="Min Eunkyoung" userId="38ef6be584633199" providerId="LiveId" clId="{12BFFD41-73F0-452E-9B01-B93282DB967E}" dt="2021-07-03T17:10:24.313" v="3027" actId="478"/>
          <ac:cxnSpMkLst>
            <pc:docMk/>
            <pc:sldMk cId="3485030900" sldId="287"/>
            <ac:cxnSpMk id="13" creationId="{BC7F42F9-0170-413E-87C3-A9FA45ED1E6C}"/>
          </ac:cxnSpMkLst>
        </pc:cxnChg>
      </pc:sldChg>
      <pc:sldChg chg="addSp delSp modSp add mod">
        <pc:chgData name="Min Eunkyoung" userId="38ef6be584633199" providerId="LiveId" clId="{12BFFD41-73F0-452E-9B01-B93282DB967E}" dt="2021-07-04T07:32:42.446" v="6254"/>
        <pc:sldMkLst>
          <pc:docMk/>
          <pc:sldMk cId="2611857623" sldId="288"/>
        </pc:sldMkLst>
        <pc:spChg chg="mod">
          <ac:chgData name="Min Eunkyoung" userId="38ef6be584633199" providerId="LiveId" clId="{12BFFD41-73F0-452E-9B01-B93282DB967E}" dt="2021-07-04T07:32:42.446" v="6254"/>
          <ac:spMkLst>
            <pc:docMk/>
            <pc:sldMk cId="2611857623" sldId="288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6:56:16.294" v="2332" actId="20577"/>
          <ac:spMkLst>
            <pc:docMk/>
            <pc:sldMk cId="2611857623" sldId="288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6:52:44.087" v="1773" actId="478"/>
          <ac:picMkLst>
            <pc:docMk/>
            <pc:sldMk cId="2611857623" sldId="288"/>
            <ac:picMk id="3" creationId="{3579BC52-390F-43B8-8FBF-4AC1AE0368D7}"/>
          </ac:picMkLst>
        </pc:picChg>
        <pc:picChg chg="add mod modCrop">
          <ac:chgData name="Min Eunkyoung" userId="38ef6be584633199" providerId="LiveId" clId="{12BFFD41-73F0-452E-9B01-B93282DB967E}" dt="2021-07-03T16:53:07.553" v="1781" actId="1076"/>
          <ac:picMkLst>
            <pc:docMk/>
            <pc:sldMk cId="2611857623" sldId="288"/>
            <ac:picMk id="4" creationId="{20CADBC2-82A1-4F61-B86B-0B68BF078B0A}"/>
          </ac:picMkLst>
        </pc:picChg>
      </pc:sldChg>
      <pc:sldChg chg="addSp delSp modSp add mod">
        <pc:chgData name="Min Eunkyoung" userId="38ef6be584633199" providerId="LiveId" clId="{12BFFD41-73F0-452E-9B01-B93282DB967E}" dt="2021-07-04T07:32:45.111" v="6255"/>
        <pc:sldMkLst>
          <pc:docMk/>
          <pc:sldMk cId="697638448" sldId="289"/>
        </pc:sldMkLst>
        <pc:spChg chg="mod">
          <ac:chgData name="Min Eunkyoung" userId="38ef6be584633199" providerId="LiveId" clId="{12BFFD41-73F0-452E-9B01-B93282DB967E}" dt="2021-07-04T07:32:45.111" v="6255"/>
          <ac:spMkLst>
            <pc:docMk/>
            <pc:sldMk cId="697638448" sldId="289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7:11:01.539" v="3049" actId="20577"/>
          <ac:spMkLst>
            <pc:docMk/>
            <pc:sldMk cId="697638448" sldId="289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6:57:26.557" v="2351" actId="1076"/>
          <ac:picMkLst>
            <pc:docMk/>
            <pc:sldMk cId="697638448" sldId="289"/>
            <ac:picMk id="3" creationId="{7B889786-9114-47C9-B5AE-7911F025197F}"/>
          </ac:picMkLst>
        </pc:picChg>
        <pc:picChg chg="del">
          <ac:chgData name="Min Eunkyoung" userId="38ef6be584633199" providerId="LiveId" clId="{12BFFD41-73F0-452E-9B01-B93282DB967E}" dt="2021-07-03T16:56:22.852" v="2334" actId="478"/>
          <ac:picMkLst>
            <pc:docMk/>
            <pc:sldMk cId="697638448" sldId="289"/>
            <ac:picMk id="4" creationId="{20CADBC2-82A1-4F61-B86B-0B68BF078B0A}"/>
          </ac:picMkLst>
        </pc:picChg>
      </pc:sldChg>
      <pc:sldChg chg="addSp delSp modSp add mod">
        <pc:chgData name="Min Eunkyoung" userId="38ef6be584633199" providerId="LiveId" clId="{12BFFD41-73F0-452E-9B01-B93282DB967E}" dt="2021-07-04T07:32:47.043" v="6256"/>
        <pc:sldMkLst>
          <pc:docMk/>
          <pc:sldMk cId="1655241224" sldId="290"/>
        </pc:sldMkLst>
        <pc:spChg chg="mod">
          <ac:chgData name="Min Eunkyoung" userId="38ef6be584633199" providerId="LiveId" clId="{12BFFD41-73F0-452E-9B01-B93282DB967E}" dt="2021-07-04T07:32:47.043" v="6256"/>
          <ac:spMkLst>
            <pc:docMk/>
            <pc:sldMk cId="1655241224" sldId="290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7:11:18.501" v="3056"/>
          <ac:spMkLst>
            <pc:docMk/>
            <pc:sldMk cId="1655241224" sldId="290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6:59:02.553" v="2610" actId="478"/>
          <ac:picMkLst>
            <pc:docMk/>
            <pc:sldMk cId="1655241224" sldId="290"/>
            <ac:picMk id="3" creationId="{7B889786-9114-47C9-B5AE-7911F025197F}"/>
          </ac:picMkLst>
        </pc:picChg>
        <pc:picChg chg="add mod modCrop">
          <ac:chgData name="Min Eunkyoung" userId="38ef6be584633199" providerId="LiveId" clId="{12BFFD41-73F0-452E-9B01-B93282DB967E}" dt="2021-07-03T17:00:30.498" v="2625" actId="1076"/>
          <ac:picMkLst>
            <pc:docMk/>
            <pc:sldMk cId="1655241224" sldId="290"/>
            <ac:picMk id="4" creationId="{2BECECCA-35DE-4A76-874A-4361F3027DF0}"/>
          </ac:picMkLst>
        </pc:picChg>
        <pc:picChg chg="add mod modCrop">
          <ac:chgData name="Min Eunkyoung" userId="38ef6be584633199" providerId="LiveId" clId="{12BFFD41-73F0-452E-9B01-B93282DB967E}" dt="2021-07-03T17:00:41.232" v="2630" actId="1076"/>
          <ac:picMkLst>
            <pc:docMk/>
            <pc:sldMk cId="1655241224" sldId="290"/>
            <ac:picMk id="10" creationId="{2A7AB1C8-8A68-4AF2-81A0-606D0D7D17D0}"/>
          </ac:picMkLst>
        </pc:picChg>
      </pc:sldChg>
      <pc:sldChg chg="addSp delSp modSp add mod">
        <pc:chgData name="Min Eunkyoung" userId="38ef6be584633199" providerId="LiveId" clId="{12BFFD41-73F0-452E-9B01-B93282DB967E}" dt="2021-07-04T07:32:49.847" v="6259"/>
        <pc:sldMkLst>
          <pc:docMk/>
          <pc:sldMk cId="4221142355" sldId="291"/>
        </pc:sldMkLst>
        <pc:spChg chg="mod">
          <ac:chgData name="Min Eunkyoung" userId="38ef6be584633199" providerId="LiveId" clId="{12BFFD41-73F0-452E-9B01-B93282DB967E}" dt="2021-07-04T07:32:49.847" v="6259"/>
          <ac:spMkLst>
            <pc:docMk/>
            <pc:sldMk cId="4221142355" sldId="291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7:16:50.866" v="3495" actId="20577"/>
          <ac:spMkLst>
            <pc:docMk/>
            <pc:sldMk cId="4221142355" sldId="291"/>
            <ac:spMk id="8" creationId="{3183E3EE-B650-4A5F-B2F8-92A2A8034A41}"/>
          </ac:spMkLst>
        </pc:spChg>
        <pc:picChg chg="add del mod modCrop">
          <ac:chgData name="Min Eunkyoung" userId="38ef6be584633199" providerId="LiveId" clId="{12BFFD41-73F0-452E-9B01-B93282DB967E}" dt="2021-07-03T17:11:55.673" v="3059" actId="478"/>
          <ac:picMkLst>
            <pc:docMk/>
            <pc:sldMk cId="4221142355" sldId="291"/>
            <ac:picMk id="3" creationId="{E833E396-5337-4E5A-A2D2-6E3DAFAE65D3}"/>
          </ac:picMkLst>
        </pc:picChg>
        <pc:picChg chg="del">
          <ac:chgData name="Min Eunkyoung" userId="38ef6be584633199" providerId="LiveId" clId="{12BFFD41-73F0-452E-9B01-B93282DB967E}" dt="2021-07-03T17:03:48.301" v="2986" actId="478"/>
          <ac:picMkLst>
            <pc:docMk/>
            <pc:sldMk cId="4221142355" sldId="291"/>
            <ac:picMk id="4" creationId="{2BECECCA-35DE-4A76-874A-4361F3027DF0}"/>
          </ac:picMkLst>
        </pc:picChg>
        <pc:picChg chg="add mod modCrop">
          <ac:chgData name="Min Eunkyoung" userId="38ef6be584633199" providerId="LiveId" clId="{12BFFD41-73F0-452E-9B01-B93282DB967E}" dt="2021-07-03T17:12:22.702" v="3065" actId="1076"/>
          <ac:picMkLst>
            <pc:docMk/>
            <pc:sldMk cId="4221142355" sldId="291"/>
            <ac:picMk id="7" creationId="{AC4C0121-2F0B-4773-871F-991DCE4AAB02}"/>
          </ac:picMkLst>
        </pc:picChg>
        <pc:picChg chg="del">
          <ac:chgData name="Min Eunkyoung" userId="38ef6be584633199" providerId="LiveId" clId="{12BFFD41-73F0-452E-9B01-B93282DB967E}" dt="2021-07-03T17:03:49.474" v="2987" actId="478"/>
          <ac:picMkLst>
            <pc:docMk/>
            <pc:sldMk cId="4221142355" sldId="291"/>
            <ac:picMk id="10" creationId="{2A7AB1C8-8A68-4AF2-81A0-606D0D7D17D0}"/>
          </ac:picMkLst>
        </pc:picChg>
      </pc:sldChg>
      <pc:sldChg chg="addSp delSp modSp add mod">
        <pc:chgData name="Min Eunkyoung" userId="38ef6be584633199" providerId="LiveId" clId="{12BFFD41-73F0-452E-9B01-B93282DB967E}" dt="2021-07-04T07:32:51.881" v="6260"/>
        <pc:sldMkLst>
          <pc:docMk/>
          <pc:sldMk cId="2048277130" sldId="292"/>
        </pc:sldMkLst>
        <pc:spChg chg="mod">
          <ac:chgData name="Min Eunkyoung" userId="38ef6be584633199" providerId="LiveId" clId="{12BFFD41-73F0-452E-9B01-B93282DB967E}" dt="2021-07-04T07:32:51.881" v="6260"/>
          <ac:spMkLst>
            <pc:docMk/>
            <pc:sldMk cId="2048277130" sldId="292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7:20:02.809" v="3665" actId="20577"/>
          <ac:spMkLst>
            <pc:docMk/>
            <pc:sldMk cId="2048277130" sldId="292"/>
            <ac:spMk id="8" creationId="{3183E3EE-B650-4A5F-B2F8-92A2A8034A41}"/>
          </ac:spMkLst>
        </pc:spChg>
        <pc:spChg chg="add del">
          <ac:chgData name="Min Eunkyoung" userId="38ef6be584633199" providerId="LiveId" clId="{12BFFD41-73F0-452E-9B01-B93282DB967E}" dt="2021-07-03T17:19:10.594" v="3499" actId="22"/>
          <ac:spMkLst>
            <pc:docMk/>
            <pc:sldMk cId="2048277130" sldId="292"/>
            <ac:spMk id="10" creationId="{28B2093E-687A-45D6-9E2F-DFB62A510516}"/>
          </ac:spMkLst>
        </pc:spChg>
        <pc:picChg chg="add mod modCrop">
          <ac:chgData name="Min Eunkyoung" userId="38ef6be584633199" providerId="LiveId" clId="{12BFFD41-73F0-452E-9B01-B93282DB967E}" dt="2021-07-03T17:19:27.522" v="3508" actId="1076"/>
          <ac:picMkLst>
            <pc:docMk/>
            <pc:sldMk cId="2048277130" sldId="292"/>
            <ac:picMk id="4" creationId="{308CD569-6E12-49AC-920C-03286AB9A146}"/>
          </ac:picMkLst>
        </pc:picChg>
        <pc:picChg chg="add del">
          <ac:chgData name="Min Eunkyoung" userId="38ef6be584633199" providerId="LiveId" clId="{12BFFD41-73F0-452E-9B01-B93282DB967E}" dt="2021-07-03T17:19:15.468" v="3501" actId="478"/>
          <ac:picMkLst>
            <pc:docMk/>
            <pc:sldMk cId="2048277130" sldId="292"/>
            <ac:picMk id="7" creationId="{AC4C0121-2F0B-4773-871F-991DCE4AAB02}"/>
          </ac:picMkLst>
        </pc:picChg>
      </pc:sldChg>
      <pc:sldChg chg="addSp delSp modSp add mod">
        <pc:chgData name="Min Eunkyoung" userId="38ef6be584633199" providerId="LiveId" clId="{12BFFD41-73F0-452E-9B01-B93282DB967E}" dt="2021-07-04T07:32:54.500" v="6261"/>
        <pc:sldMkLst>
          <pc:docMk/>
          <pc:sldMk cId="3406983075" sldId="293"/>
        </pc:sldMkLst>
        <pc:spChg chg="mod">
          <ac:chgData name="Min Eunkyoung" userId="38ef6be584633199" providerId="LiveId" clId="{12BFFD41-73F0-452E-9B01-B93282DB967E}" dt="2021-07-04T07:32:54.500" v="6261"/>
          <ac:spMkLst>
            <pc:docMk/>
            <pc:sldMk cId="3406983075" sldId="293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7:21:01.703" v="3735" actId="20577"/>
          <ac:spMkLst>
            <pc:docMk/>
            <pc:sldMk cId="3406983075" sldId="293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7:20:39.824" v="3673" actId="1076"/>
          <ac:picMkLst>
            <pc:docMk/>
            <pc:sldMk cId="3406983075" sldId="293"/>
            <ac:picMk id="3" creationId="{4CFCCD5A-5E80-4AEE-8D02-4875538B39AD}"/>
          </ac:picMkLst>
        </pc:picChg>
        <pc:picChg chg="del">
          <ac:chgData name="Min Eunkyoung" userId="38ef6be584633199" providerId="LiveId" clId="{12BFFD41-73F0-452E-9B01-B93282DB967E}" dt="2021-07-03T17:20:13.399" v="3667" actId="478"/>
          <ac:picMkLst>
            <pc:docMk/>
            <pc:sldMk cId="3406983075" sldId="293"/>
            <ac:picMk id="4" creationId="{308CD569-6E12-49AC-920C-03286AB9A146}"/>
          </ac:picMkLst>
        </pc:picChg>
      </pc:sldChg>
      <pc:sldChg chg="addSp delSp modSp add mod">
        <pc:chgData name="Min Eunkyoung" userId="38ef6be584633199" providerId="LiveId" clId="{12BFFD41-73F0-452E-9B01-B93282DB967E}" dt="2021-07-04T07:32:56.326" v="6262"/>
        <pc:sldMkLst>
          <pc:docMk/>
          <pc:sldMk cId="1283048350" sldId="294"/>
        </pc:sldMkLst>
        <pc:spChg chg="mod">
          <ac:chgData name="Min Eunkyoung" userId="38ef6be584633199" providerId="LiveId" clId="{12BFFD41-73F0-452E-9B01-B93282DB967E}" dt="2021-07-04T07:32:56.326" v="6262"/>
          <ac:spMkLst>
            <pc:docMk/>
            <pc:sldMk cId="1283048350" sldId="294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7:24:02.481" v="3840" actId="20577"/>
          <ac:spMkLst>
            <pc:docMk/>
            <pc:sldMk cId="1283048350" sldId="294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7:21:32.669" v="3737" actId="478"/>
          <ac:picMkLst>
            <pc:docMk/>
            <pc:sldMk cId="1283048350" sldId="294"/>
            <ac:picMk id="3" creationId="{4CFCCD5A-5E80-4AEE-8D02-4875538B39AD}"/>
          </ac:picMkLst>
        </pc:picChg>
        <pc:picChg chg="add mod modCrop">
          <ac:chgData name="Min Eunkyoung" userId="38ef6be584633199" providerId="LiveId" clId="{12BFFD41-73F0-452E-9B01-B93282DB967E}" dt="2021-07-03T17:22:07.537" v="3746" actId="1076"/>
          <ac:picMkLst>
            <pc:docMk/>
            <pc:sldMk cId="1283048350" sldId="294"/>
            <ac:picMk id="4" creationId="{A27A96B0-8249-4D57-B5C2-B900C5A333C7}"/>
          </ac:picMkLst>
        </pc:picChg>
      </pc:sldChg>
      <pc:sldChg chg="addSp delSp modSp add mod">
        <pc:chgData name="Min Eunkyoung" userId="38ef6be584633199" providerId="LiveId" clId="{12BFFD41-73F0-452E-9B01-B93282DB967E}" dt="2021-07-04T07:32:58.357" v="6263"/>
        <pc:sldMkLst>
          <pc:docMk/>
          <pc:sldMk cId="3160681889" sldId="295"/>
        </pc:sldMkLst>
        <pc:spChg chg="mod">
          <ac:chgData name="Min Eunkyoung" userId="38ef6be584633199" providerId="LiveId" clId="{12BFFD41-73F0-452E-9B01-B93282DB967E}" dt="2021-07-04T07:32:58.357" v="6263"/>
          <ac:spMkLst>
            <pc:docMk/>
            <pc:sldMk cId="3160681889" sldId="295"/>
            <ac:spMk id="5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3T17:26:54.390" v="3950" actId="20577"/>
          <ac:spMkLst>
            <pc:docMk/>
            <pc:sldMk cId="3160681889" sldId="295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9:14:00.398" v="5633" actId="14100"/>
          <ac:picMkLst>
            <pc:docMk/>
            <pc:sldMk cId="3160681889" sldId="295"/>
            <ac:picMk id="3" creationId="{ECBCC526-E3AE-4624-B29B-78098308E6AD}"/>
          </ac:picMkLst>
        </pc:picChg>
        <pc:picChg chg="del">
          <ac:chgData name="Min Eunkyoung" userId="38ef6be584633199" providerId="LiveId" clId="{12BFFD41-73F0-452E-9B01-B93282DB967E}" dt="2021-07-03T17:23:00.183" v="3828" actId="478"/>
          <ac:picMkLst>
            <pc:docMk/>
            <pc:sldMk cId="3160681889" sldId="295"/>
            <ac:picMk id="4" creationId="{A27A96B0-8249-4D57-B5C2-B900C5A333C7}"/>
          </ac:picMkLst>
        </pc:picChg>
      </pc:sldChg>
      <pc:sldChg chg="addSp delSp modSp add mod">
        <pc:chgData name="Min Eunkyoung" userId="38ef6be584633199" providerId="LiveId" clId="{12BFFD41-73F0-452E-9B01-B93282DB967E}" dt="2021-07-04T07:32:59.996" v="6264"/>
        <pc:sldMkLst>
          <pc:docMk/>
          <pc:sldMk cId="274644790" sldId="296"/>
        </pc:sldMkLst>
        <pc:spChg chg="mod">
          <ac:chgData name="Min Eunkyoung" userId="38ef6be584633199" providerId="LiveId" clId="{12BFFD41-73F0-452E-9B01-B93282DB967E}" dt="2021-07-04T07:32:59.996" v="6264"/>
          <ac:spMkLst>
            <pc:docMk/>
            <pc:sldMk cId="274644790" sldId="296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8:03:32.756" v="4251" actId="20577"/>
          <ac:spMkLst>
            <pc:docMk/>
            <pc:sldMk cId="274644790" sldId="296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7:27:28.924" v="3952" actId="478"/>
          <ac:picMkLst>
            <pc:docMk/>
            <pc:sldMk cId="274644790" sldId="296"/>
            <ac:picMk id="3" creationId="{ECBCC526-E3AE-4624-B29B-78098308E6AD}"/>
          </ac:picMkLst>
        </pc:picChg>
        <pc:picChg chg="add mod modCrop">
          <ac:chgData name="Min Eunkyoung" userId="38ef6be584633199" providerId="LiveId" clId="{12BFFD41-73F0-452E-9B01-B93282DB967E}" dt="2021-07-03T17:27:51.889" v="3957" actId="1076"/>
          <ac:picMkLst>
            <pc:docMk/>
            <pc:sldMk cId="274644790" sldId="296"/>
            <ac:picMk id="4" creationId="{AB7A1837-D957-4C69-B69B-D3F52AAF5B30}"/>
          </ac:picMkLst>
        </pc:picChg>
      </pc:sldChg>
      <pc:sldChg chg="addSp delSp modSp add mod delAnim modAnim">
        <pc:chgData name="Min Eunkyoung" userId="38ef6be584633199" providerId="LiveId" clId="{12BFFD41-73F0-452E-9B01-B93282DB967E}" dt="2021-07-04T07:33:04.656" v="6267" actId="1076"/>
        <pc:sldMkLst>
          <pc:docMk/>
          <pc:sldMk cId="772385856" sldId="297"/>
        </pc:sldMkLst>
        <pc:spChg chg="mod">
          <ac:chgData name="Min Eunkyoung" userId="38ef6be584633199" providerId="LiveId" clId="{12BFFD41-73F0-452E-9B01-B93282DB967E}" dt="2021-07-04T07:33:02.287" v="6266"/>
          <ac:spMkLst>
            <pc:docMk/>
            <pc:sldMk cId="772385856" sldId="297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8:05:17.233" v="4327"/>
          <ac:spMkLst>
            <pc:docMk/>
            <pc:sldMk cId="772385856" sldId="297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8:05:00.557" v="4274" actId="1076"/>
          <ac:picMkLst>
            <pc:docMk/>
            <pc:sldMk cId="772385856" sldId="297"/>
            <ac:picMk id="3" creationId="{51A23FAC-695B-43CE-8137-7A59C0B98369}"/>
          </ac:picMkLst>
        </pc:picChg>
        <pc:picChg chg="del">
          <ac:chgData name="Min Eunkyoung" userId="38ef6be584633199" providerId="LiveId" clId="{12BFFD41-73F0-452E-9B01-B93282DB967E}" dt="2021-07-03T18:04:00.318" v="4253" actId="478"/>
          <ac:picMkLst>
            <pc:docMk/>
            <pc:sldMk cId="772385856" sldId="297"/>
            <ac:picMk id="4" creationId="{AB7A1837-D957-4C69-B69B-D3F52AAF5B30}"/>
          </ac:picMkLst>
        </pc:picChg>
        <pc:picChg chg="add del mod modCrop">
          <ac:chgData name="Min Eunkyoung" userId="38ef6be584633199" providerId="LiveId" clId="{12BFFD41-73F0-452E-9B01-B93282DB967E}" dt="2021-07-03T18:04:57.589" v="4273" actId="21"/>
          <ac:picMkLst>
            <pc:docMk/>
            <pc:sldMk cId="772385856" sldId="297"/>
            <ac:picMk id="7" creationId="{4FF6B68B-B3C2-41CE-BBE0-C3CA63AB6468}"/>
          </ac:picMkLst>
        </pc:picChg>
        <pc:picChg chg="add mod">
          <ac:chgData name="Min Eunkyoung" userId="38ef6be584633199" providerId="LiveId" clId="{12BFFD41-73F0-452E-9B01-B93282DB967E}" dt="2021-07-04T07:33:04.656" v="6267" actId="1076"/>
          <ac:picMkLst>
            <pc:docMk/>
            <pc:sldMk cId="772385856" sldId="297"/>
            <ac:picMk id="11" creationId="{4BA71963-B6AF-4A14-AF62-230CE5B72610}"/>
          </ac:picMkLst>
        </pc:picChg>
      </pc:sldChg>
      <pc:sldChg chg="addSp delSp modSp add mod delAnim">
        <pc:chgData name="Min Eunkyoung" userId="38ef6be584633199" providerId="LiveId" clId="{12BFFD41-73F0-452E-9B01-B93282DB967E}" dt="2021-07-04T07:33:06.693" v="6268"/>
        <pc:sldMkLst>
          <pc:docMk/>
          <pc:sldMk cId="1611893957" sldId="298"/>
        </pc:sldMkLst>
        <pc:spChg chg="mod">
          <ac:chgData name="Min Eunkyoung" userId="38ef6be584633199" providerId="LiveId" clId="{12BFFD41-73F0-452E-9B01-B93282DB967E}" dt="2021-07-04T07:33:06.693" v="6268"/>
          <ac:spMkLst>
            <pc:docMk/>
            <pc:sldMk cId="1611893957" sldId="298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8:06:30.980" v="4419"/>
          <ac:spMkLst>
            <pc:docMk/>
            <pc:sldMk cId="1611893957" sldId="298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8:05:25.355" v="4331" actId="478"/>
          <ac:picMkLst>
            <pc:docMk/>
            <pc:sldMk cId="1611893957" sldId="298"/>
            <ac:picMk id="3" creationId="{51A23FAC-695B-43CE-8137-7A59C0B98369}"/>
          </ac:picMkLst>
        </pc:picChg>
        <pc:picChg chg="add mod modCrop">
          <ac:chgData name="Min Eunkyoung" userId="38ef6be584633199" providerId="LiveId" clId="{12BFFD41-73F0-452E-9B01-B93282DB967E}" dt="2021-07-03T18:05:53.973" v="4341" actId="1076"/>
          <ac:picMkLst>
            <pc:docMk/>
            <pc:sldMk cId="1611893957" sldId="298"/>
            <ac:picMk id="4" creationId="{A8024E05-CB21-49CD-9C64-78099265B2B0}"/>
          </ac:picMkLst>
        </pc:picChg>
        <pc:picChg chg="del">
          <ac:chgData name="Min Eunkyoung" userId="38ef6be584633199" providerId="LiveId" clId="{12BFFD41-73F0-452E-9B01-B93282DB967E}" dt="2021-07-03T18:05:24.006" v="4330" actId="478"/>
          <ac:picMkLst>
            <pc:docMk/>
            <pc:sldMk cId="1611893957" sldId="298"/>
            <ac:picMk id="11" creationId="{4BA71963-B6AF-4A14-AF62-230CE5B72610}"/>
          </ac:picMkLst>
        </pc:picChg>
      </pc:sldChg>
      <pc:sldChg chg="addSp delSp modSp add mod">
        <pc:chgData name="Min Eunkyoung" userId="38ef6be584633199" providerId="LiveId" clId="{12BFFD41-73F0-452E-9B01-B93282DB967E}" dt="2021-07-04T07:33:08.513" v="6269"/>
        <pc:sldMkLst>
          <pc:docMk/>
          <pc:sldMk cId="1679879860" sldId="299"/>
        </pc:sldMkLst>
        <pc:spChg chg="mod">
          <ac:chgData name="Min Eunkyoung" userId="38ef6be584633199" providerId="LiveId" clId="{12BFFD41-73F0-452E-9B01-B93282DB967E}" dt="2021-07-04T07:33:08.513" v="6269"/>
          <ac:spMkLst>
            <pc:docMk/>
            <pc:sldMk cId="1679879860" sldId="299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8:07:52.148" v="4513" actId="20577"/>
          <ac:spMkLst>
            <pc:docMk/>
            <pc:sldMk cId="1679879860" sldId="299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8:07:12.973" v="4429" actId="1076"/>
          <ac:picMkLst>
            <pc:docMk/>
            <pc:sldMk cId="1679879860" sldId="299"/>
            <ac:picMk id="3" creationId="{1F3F54B1-1C9B-486D-99B7-53384E0E4DDE}"/>
          </ac:picMkLst>
        </pc:picChg>
        <pc:picChg chg="del mod">
          <ac:chgData name="Min Eunkyoung" userId="38ef6be584633199" providerId="LiveId" clId="{12BFFD41-73F0-452E-9B01-B93282DB967E}" dt="2021-07-03T18:06:36.889" v="4422" actId="478"/>
          <ac:picMkLst>
            <pc:docMk/>
            <pc:sldMk cId="1679879860" sldId="299"/>
            <ac:picMk id="4" creationId="{A8024E05-CB21-49CD-9C64-78099265B2B0}"/>
          </ac:picMkLst>
        </pc:picChg>
      </pc:sldChg>
      <pc:sldChg chg="addSp delSp modSp add mod">
        <pc:chgData name="Min Eunkyoung" userId="38ef6be584633199" providerId="LiveId" clId="{12BFFD41-73F0-452E-9B01-B93282DB967E}" dt="2021-07-04T07:33:10.209" v="6270"/>
        <pc:sldMkLst>
          <pc:docMk/>
          <pc:sldMk cId="1911140231" sldId="300"/>
        </pc:sldMkLst>
        <pc:spChg chg="mod">
          <ac:chgData name="Min Eunkyoung" userId="38ef6be584633199" providerId="LiveId" clId="{12BFFD41-73F0-452E-9B01-B93282DB967E}" dt="2021-07-04T07:33:10.209" v="6270"/>
          <ac:spMkLst>
            <pc:docMk/>
            <pc:sldMk cId="1911140231" sldId="300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8:42:57.910" v="4791"/>
          <ac:spMkLst>
            <pc:docMk/>
            <pc:sldMk cId="1911140231" sldId="300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8:37:24.011" v="4517" actId="478"/>
          <ac:picMkLst>
            <pc:docMk/>
            <pc:sldMk cId="1911140231" sldId="300"/>
            <ac:picMk id="3" creationId="{1F3F54B1-1C9B-486D-99B7-53384E0E4DDE}"/>
          </ac:picMkLst>
        </pc:picChg>
        <pc:picChg chg="add del">
          <ac:chgData name="Min Eunkyoung" userId="38ef6be584633199" providerId="LiveId" clId="{12BFFD41-73F0-452E-9B01-B93282DB967E}" dt="2021-07-03T18:38:29.032" v="4519" actId="21"/>
          <ac:picMkLst>
            <pc:docMk/>
            <pc:sldMk cId="1911140231" sldId="300"/>
            <ac:picMk id="4" creationId="{347B24D7-7CE8-442E-AFB3-CC9449ABB544}"/>
          </ac:picMkLst>
        </pc:picChg>
        <pc:picChg chg="add mod modCrop">
          <ac:chgData name="Min Eunkyoung" userId="38ef6be584633199" providerId="LiveId" clId="{12BFFD41-73F0-452E-9B01-B93282DB967E}" dt="2021-07-03T18:42:28.968" v="4672" actId="1076"/>
          <ac:picMkLst>
            <pc:docMk/>
            <pc:sldMk cId="1911140231" sldId="300"/>
            <ac:picMk id="10" creationId="{DEA2E4B3-8A4B-47E0-B5FB-D90459557695}"/>
          </ac:picMkLst>
        </pc:picChg>
        <pc:picChg chg="add mod modCrop">
          <ac:chgData name="Min Eunkyoung" userId="38ef6be584633199" providerId="LiveId" clId="{12BFFD41-73F0-452E-9B01-B93282DB967E}" dt="2021-07-03T18:42:25.955" v="4671" actId="1076"/>
          <ac:picMkLst>
            <pc:docMk/>
            <pc:sldMk cId="1911140231" sldId="300"/>
            <ac:picMk id="11" creationId="{B18E355D-8487-4BB6-A944-A0E3EB1530E8}"/>
          </ac:picMkLst>
        </pc:picChg>
      </pc:sldChg>
      <pc:sldChg chg="addSp delSp modSp add mod">
        <pc:chgData name="Min Eunkyoung" userId="38ef6be584633199" providerId="LiveId" clId="{12BFFD41-73F0-452E-9B01-B93282DB967E}" dt="2021-07-04T07:33:16.474" v="6273"/>
        <pc:sldMkLst>
          <pc:docMk/>
          <pc:sldMk cId="1019520485" sldId="301"/>
        </pc:sldMkLst>
        <pc:spChg chg="mod">
          <ac:chgData name="Min Eunkyoung" userId="38ef6be584633199" providerId="LiveId" clId="{12BFFD41-73F0-452E-9B01-B93282DB967E}" dt="2021-07-04T07:33:16.474" v="6273"/>
          <ac:spMkLst>
            <pc:docMk/>
            <pc:sldMk cId="1019520485" sldId="301"/>
            <ac:spMk id="5" creationId="{00000000-0000-0000-0000-000000000000}"/>
          </ac:spMkLst>
        </pc:spChg>
        <pc:spChg chg="add mod">
          <ac:chgData name="Min Eunkyoung" userId="38ef6be584633199" providerId="LiveId" clId="{12BFFD41-73F0-452E-9B01-B93282DB967E}" dt="2021-07-04T07:33:15.459" v="6272" actId="571"/>
          <ac:spMkLst>
            <pc:docMk/>
            <pc:sldMk cId="1019520485" sldId="301"/>
            <ac:spMk id="7" creationId="{967BAEAD-CE50-4631-8601-7EB721E6E94A}"/>
          </ac:spMkLst>
        </pc:spChg>
        <pc:spChg chg="mod">
          <ac:chgData name="Min Eunkyoung" userId="38ef6be584633199" providerId="LiveId" clId="{12BFFD41-73F0-452E-9B01-B93282DB967E}" dt="2021-07-03T18:46:01.939" v="4811"/>
          <ac:spMkLst>
            <pc:docMk/>
            <pc:sldMk cId="1019520485" sldId="301"/>
            <ac:spMk id="8" creationId="{3183E3EE-B650-4A5F-B2F8-92A2A8034A41}"/>
          </ac:spMkLst>
        </pc:spChg>
        <pc:picChg chg="add del mod modCrop">
          <ac:chgData name="Min Eunkyoung" userId="38ef6be584633199" providerId="LiveId" clId="{12BFFD41-73F0-452E-9B01-B93282DB967E}" dt="2021-07-03T18:43:02.070" v="4792" actId="21"/>
          <ac:picMkLst>
            <pc:docMk/>
            <pc:sldMk cId="1019520485" sldId="301"/>
            <ac:picMk id="3" creationId="{0D21BEC6-1250-4F3C-A953-B7AA9A1273CA}"/>
          </ac:picMkLst>
        </pc:picChg>
        <pc:picChg chg="del">
          <ac:chgData name="Min Eunkyoung" userId="38ef6be584633199" providerId="LiveId" clId="{12BFFD41-73F0-452E-9B01-B93282DB967E}" dt="2021-07-03T18:41:24.772" v="4658" actId="478"/>
          <ac:picMkLst>
            <pc:docMk/>
            <pc:sldMk cId="1019520485" sldId="301"/>
            <ac:picMk id="10" creationId="{DEA2E4B3-8A4B-47E0-B5FB-D90459557695}"/>
          </ac:picMkLst>
        </pc:picChg>
        <pc:picChg chg="add mod modCrop">
          <ac:chgData name="Min Eunkyoung" userId="38ef6be584633199" providerId="LiveId" clId="{12BFFD41-73F0-452E-9B01-B93282DB967E}" dt="2021-07-03T18:43:15.526" v="4796" actId="1076"/>
          <ac:picMkLst>
            <pc:docMk/>
            <pc:sldMk cId="1019520485" sldId="301"/>
            <ac:picMk id="11" creationId="{8CB7430D-4BAF-4C8C-A573-EEA3F1591816}"/>
          </ac:picMkLst>
        </pc:picChg>
      </pc:sldChg>
      <pc:sldChg chg="addSp delSp modSp add mod">
        <pc:chgData name="Min Eunkyoung" userId="38ef6be584633199" providerId="LiveId" clId="{12BFFD41-73F0-452E-9B01-B93282DB967E}" dt="2021-07-05T15:25:37.654" v="9590" actId="732"/>
        <pc:sldMkLst>
          <pc:docMk/>
          <pc:sldMk cId="353830045" sldId="302"/>
        </pc:sldMkLst>
        <pc:spChg chg="add del mod">
          <ac:chgData name="Min Eunkyoung" userId="38ef6be584633199" providerId="LiveId" clId="{12BFFD41-73F0-452E-9B01-B93282DB967E}" dt="2021-07-03T18:48:15.724" v="4845" actId="478"/>
          <ac:spMkLst>
            <pc:docMk/>
            <pc:sldMk cId="353830045" sldId="302"/>
            <ac:spMk id="4" creationId="{E5192F1F-AAFF-426D-99FC-1E225459D0FC}"/>
          </ac:spMkLst>
        </pc:spChg>
        <pc:spChg chg="mod">
          <ac:chgData name="Min Eunkyoung" userId="38ef6be584633199" providerId="LiveId" clId="{12BFFD41-73F0-452E-9B01-B93282DB967E}" dt="2021-07-04T07:33:19.135" v="6274"/>
          <ac:spMkLst>
            <pc:docMk/>
            <pc:sldMk cId="353830045" sldId="302"/>
            <ac:spMk id="5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3T18:48:28.579" v="4851" actId="20577"/>
          <ac:spMkLst>
            <pc:docMk/>
            <pc:sldMk cId="353830045" sldId="302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5T15:25:37.654" v="9590" actId="732"/>
          <ac:picMkLst>
            <pc:docMk/>
            <pc:sldMk cId="353830045" sldId="302"/>
            <ac:picMk id="3" creationId="{28CA6579-0EBD-469A-9942-BDBA76A152C1}"/>
          </ac:picMkLst>
        </pc:picChg>
        <pc:picChg chg="del">
          <ac:chgData name="Min Eunkyoung" userId="38ef6be584633199" providerId="LiveId" clId="{12BFFD41-73F0-452E-9B01-B93282DB967E}" dt="2021-07-03T18:46:40.855" v="4813" actId="478"/>
          <ac:picMkLst>
            <pc:docMk/>
            <pc:sldMk cId="353830045" sldId="302"/>
            <ac:picMk id="11" creationId="{8CB7430D-4BAF-4C8C-A573-EEA3F1591816}"/>
          </ac:picMkLst>
        </pc:picChg>
        <pc:cxnChg chg="mod">
          <ac:chgData name="Min Eunkyoung" userId="38ef6be584633199" providerId="LiveId" clId="{12BFFD41-73F0-452E-9B01-B93282DB967E}" dt="2021-07-03T18:47:34.853" v="4828" actId="1076"/>
          <ac:cxnSpMkLst>
            <pc:docMk/>
            <pc:sldMk cId="353830045" sldId="302"/>
            <ac:cxnSpMk id="9" creationId="{D081E00C-C098-4299-AF15-05A005D68504}"/>
          </ac:cxnSpMkLst>
        </pc:cxnChg>
      </pc:sldChg>
      <pc:sldChg chg="addSp delSp modSp add mod">
        <pc:chgData name="Min Eunkyoung" userId="38ef6be584633199" providerId="LiveId" clId="{12BFFD41-73F0-452E-9B01-B93282DB967E}" dt="2021-07-04T07:33:20.980" v="6275"/>
        <pc:sldMkLst>
          <pc:docMk/>
          <pc:sldMk cId="1538033230" sldId="303"/>
        </pc:sldMkLst>
        <pc:spChg chg="mod">
          <ac:chgData name="Min Eunkyoung" userId="38ef6be584633199" providerId="LiveId" clId="{12BFFD41-73F0-452E-9B01-B93282DB967E}" dt="2021-07-04T07:33:20.980" v="6275"/>
          <ac:spMkLst>
            <pc:docMk/>
            <pc:sldMk cId="1538033230" sldId="303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8:59:46.810" v="5083" actId="20577"/>
          <ac:spMkLst>
            <pc:docMk/>
            <pc:sldMk cId="1538033230" sldId="303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8:49:39.610" v="4857" actId="478"/>
          <ac:picMkLst>
            <pc:docMk/>
            <pc:sldMk cId="1538033230" sldId="303"/>
            <ac:picMk id="3" creationId="{28CA6579-0EBD-469A-9942-BDBA76A152C1}"/>
          </ac:picMkLst>
        </pc:picChg>
        <pc:picChg chg="add del mod modCrop">
          <ac:chgData name="Min Eunkyoung" userId="38ef6be584633199" providerId="LiveId" clId="{12BFFD41-73F0-452E-9B01-B93282DB967E}" dt="2021-07-03T18:58:12.805" v="4874" actId="478"/>
          <ac:picMkLst>
            <pc:docMk/>
            <pc:sldMk cId="1538033230" sldId="303"/>
            <ac:picMk id="4" creationId="{DF77CBCB-C971-4251-A91D-F4CD1C8C14BF}"/>
          </ac:picMkLst>
        </pc:picChg>
        <pc:picChg chg="add mod modCrop">
          <ac:chgData name="Min Eunkyoung" userId="38ef6be584633199" providerId="LiveId" clId="{12BFFD41-73F0-452E-9B01-B93282DB967E}" dt="2021-07-03T19:00:49.833" v="5094" actId="1076"/>
          <ac:picMkLst>
            <pc:docMk/>
            <pc:sldMk cId="1538033230" sldId="303"/>
            <ac:picMk id="7" creationId="{A49EFB59-9B28-4951-9F92-5BCF8AC0FA0C}"/>
          </ac:picMkLst>
        </pc:picChg>
        <pc:picChg chg="add del mod modCrop">
          <ac:chgData name="Min Eunkyoung" userId="38ef6be584633199" providerId="LiveId" clId="{12BFFD41-73F0-452E-9B01-B93282DB967E}" dt="2021-07-03T18:56:01.408" v="4872" actId="478"/>
          <ac:picMkLst>
            <pc:docMk/>
            <pc:sldMk cId="1538033230" sldId="303"/>
            <ac:picMk id="10" creationId="{DF819B96-36CD-4C1D-8C10-0B1BDE6145FC}"/>
          </ac:picMkLst>
        </pc:picChg>
      </pc:sldChg>
      <pc:sldChg chg="addSp delSp modSp add mod">
        <pc:chgData name="Min Eunkyoung" userId="38ef6be584633199" providerId="LiveId" clId="{12BFFD41-73F0-452E-9B01-B93282DB967E}" dt="2021-07-04T07:33:22.583" v="6276"/>
        <pc:sldMkLst>
          <pc:docMk/>
          <pc:sldMk cId="1097196417" sldId="304"/>
        </pc:sldMkLst>
        <pc:spChg chg="mod">
          <ac:chgData name="Min Eunkyoung" userId="38ef6be584633199" providerId="LiveId" clId="{12BFFD41-73F0-452E-9B01-B93282DB967E}" dt="2021-07-04T07:33:22.583" v="6276"/>
          <ac:spMkLst>
            <pc:docMk/>
            <pc:sldMk cId="1097196417" sldId="304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9:04:24.200" v="5315"/>
          <ac:spMkLst>
            <pc:docMk/>
            <pc:sldMk cId="1097196417" sldId="304"/>
            <ac:spMk id="8" creationId="{3183E3EE-B650-4A5F-B2F8-92A2A8034A41}"/>
          </ac:spMkLst>
        </pc:spChg>
        <pc:picChg chg="add del">
          <ac:chgData name="Min Eunkyoung" userId="38ef6be584633199" providerId="LiveId" clId="{12BFFD41-73F0-452E-9B01-B93282DB967E}" dt="2021-07-03T18:59:55.724" v="5087" actId="21"/>
          <ac:picMkLst>
            <pc:docMk/>
            <pc:sldMk cId="1097196417" sldId="304"/>
            <ac:picMk id="3" creationId="{98308507-2279-4F20-B294-B44BF3641FB1}"/>
          </ac:picMkLst>
        </pc:picChg>
        <pc:picChg chg="add mod modCrop">
          <ac:chgData name="Min Eunkyoung" userId="38ef6be584633199" providerId="LiveId" clId="{12BFFD41-73F0-452E-9B01-B93282DB967E}" dt="2021-07-03T19:02:29.905" v="5131" actId="1037"/>
          <ac:picMkLst>
            <pc:docMk/>
            <pc:sldMk cId="1097196417" sldId="304"/>
            <ac:picMk id="6" creationId="{3A508202-3A9B-4CFB-B70B-9FBD31D0CB8F}"/>
          </ac:picMkLst>
        </pc:picChg>
        <pc:picChg chg="del">
          <ac:chgData name="Min Eunkyoung" userId="38ef6be584633199" providerId="LiveId" clId="{12BFFD41-73F0-452E-9B01-B93282DB967E}" dt="2021-07-03T18:59:52.946" v="5085" actId="478"/>
          <ac:picMkLst>
            <pc:docMk/>
            <pc:sldMk cId="1097196417" sldId="304"/>
            <ac:picMk id="7" creationId="{A49EFB59-9B28-4951-9F92-5BCF8AC0FA0C}"/>
          </ac:picMkLst>
        </pc:picChg>
        <pc:picChg chg="add del mod">
          <ac:chgData name="Min Eunkyoung" userId="38ef6be584633199" providerId="LiveId" clId="{12BFFD41-73F0-452E-9B01-B93282DB967E}" dt="2021-07-03T19:00:03.811" v="5089" actId="478"/>
          <ac:picMkLst>
            <pc:docMk/>
            <pc:sldMk cId="1097196417" sldId="304"/>
            <ac:picMk id="10" creationId="{497F81B1-C91E-43D1-BE8F-1A77038ABD9D}"/>
          </ac:picMkLst>
        </pc:picChg>
        <pc:picChg chg="add del mod">
          <ac:chgData name="Min Eunkyoung" userId="38ef6be584633199" providerId="LiveId" clId="{12BFFD41-73F0-452E-9B01-B93282DB967E}" dt="2021-07-03T19:00:52.984" v="5096" actId="21"/>
          <ac:picMkLst>
            <pc:docMk/>
            <pc:sldMk cId="1097196417" sldId="304"/>
            <ac:picMk id="11" creationId="{508D49BE-CEBD-4F1B-BAA6-756237A92E47}"/>
          </ac:picMkLst>
        </pc:picChg>
        <pc:picChg chg="add del mod modCrop">
          <ac:chgData name="Min Eunkyoung" userId="38ef6be584633199" providerId="LiveId" clId="{12BFFD41-73F0-452E-9B01-B93282DB967E}" dt="2021-07-03T19:02:39.443" v="5132" actId="478"/>
          <ac:picMkLst>
            <pc:docMk/>
            <pc:sldMk cId="1097196417" sldId="304"/>
            <ac:picMk id="12" creationId="{EC4838AF-9058-46B7-A95C-C5ED65CAD011}"/>
          </ac:picMkLst>
        </pc:picChg>
        <pc:picChg chg="add del mod">
          <ac:chgData name="Min Eunkyoung" userId="38ef6be584633199" providerId="LiveId" clId="{12BFFD41-73F0-452E-9B01-B93282DB967E}" dt="2021-07-03T19:01:23.979" v="5104" actId="478"/>
          <ac:picMkLst>
            <pc:docMk/>
            <pc:sldMk cId="1097196417" sldId="304"/>
            <ac:picMk id="13" creationId="{0B3C88E2-1536-45EB-B96B-E9BAE8E401F0}"/>
          </ac:picMkLst>
        </pc:picChg>
        <pc:picChg chg="add del">
          <ac:chgData name="Min Eunkyoung" userId="38ef6be584633199" providerId="LiveId" clId="{12BFFD41-73F0-452E-9B01-B93282DB967E}" dt="2021-07-03T19:02:42.693" v="5134" actId="478"/>
          <ac:picMkLst>
            <pc:docMk/>
            <pc:sldMk cId="1097196417" sldId="304"/>
            <ac:picMk id="15" creationId="{9C7C9AFE-76B5-4FB3-B3AF-61856B5174F4}"/>
          </ac:picMkLst>
        </pc:picChg>
        <pc:picChg chg="add mod modCrop">
          <ac:chgData name="Min Eunkyoung" userId="38ef6be584633199" providerId="LiveId" clId="{12BFFD41-73F0-452E-9B01-B93282DB967E}" dt="2021-07-03T19:03:03.096" v="5142" actId="1076"/>
          <ac:picMkLst>
            <pc:docMk/>
            <pc:sldMk cId="1097196417" sldId="304"/>
            <ac:picMk id="17" creationId="{9FB15CD2-D61D-4DB9-B357-646040CAFC1C}"/>
          </ac:picMkLst>
        </pc:picChg>
      </pc:sldChg>
      <pc:sldChg chg="addSp delSp modSp add mod">
        <pc:chgData name="Min Eunkyoung" userId="38ef6be584633199" providerId="LiveId" clId="{12BFFD41-73F0-452E-9B01-B93282DB967E}" dt="2021-07-04T07:33:24.347" v="6277"/>
        <pc:sldMkLst>
          <pc:docMk/>
          <pc:sldMk cId="2102264213" sldId="305"/>
        </pc:sldMkLst>
        <pc:spChg chg="mod">
          <ac:chgData name="Min Eunkyoung" userId="38ef6be584633199" providerId="LiveId" clId="{12BFFD41-73F0-452E-9B01-B93282DB967E}" dt="2021-07-04T07:33:24.347" v="6277"/>
          <ac:spMkLst>
            <pc:docMk/>
            <pc:sldMk cId="2102264213" sldId="305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9:05:23.633" v="5390" actId="20577"/>
          <ac:spMkLst>
            <pc:docMk/>
            <pc:sldMk cId="2102264213" sldId="305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9:04:52.902" v="5327" actId="1076"/>
          <ac:picMkLst>
            <pc:docMk/>
            <pc:sldMk cId="2102264213" sldId="305"/>
            <ac:picMk id="3" creationId="{DBF79BBC-DFD8-4C45-B588-93C82EF102EB}"/>
          </ac:picMkLst>
        </pc:picChg>
        <pc:picChg chg="del">
          <ac:chgData name="Min Eunkyoung" userId="38ef6be584633199" providerId="LiveId" clId="{12BFFD41-73F0-452E-9B01-B93282DB967E}" dt="2021-07-03T19:04:29.290" v="5319" actId="478"/>
          <ac:picMkLst>
            <pc:docMk/>
            <pc:sldMk cId="2102264213" sldId="305"/>
            <ac:picMk id="6" creationId="{3A508202-3A9B-4CFB-B70B-9FBD31D0CB8F}"/>
          </ac:picMkLst>
        </pc:picChg>
        <pc:picChg chg="del mod">
          <ac:chgData name="Min Eunkyoung" userId="38ef6be584633199" providerId="LiveId" clId="{12BFFD41-73F0-452E-9B01-B93282DB967E}" dt="2021-07-03T19:04:28.973" v="5318" actId="478"/>
          <ac:picMkLst>
            <pc:docMk/>
            <pc:sldMk cId="2102264213" sldId="305"/>
            <ac:picMk id="17" creationId="{9FB15CD2-D61D-4DB9-B357-646040CAFC1C}"/>
          </ac:picMkLst>
        </pc:picChg>
      </pc:sldChg>
      <pc:sldChg chg="addSp delSp modSp add mod">
        <pc:chgData name="Min Eunkyoung" userId="38ef6be584633199" providerId="LiveId" clId="{12BFFD41-73F0-452E-9B01-B93282DB967E}" dt="2021-07-04T07:33:26.405" v="6278"/>
        <pc:sldMkLst>
          <pc:docMk/>
          <pc:sldMk cId="3744222371" sldId="306"/>
        </pc:sldMkLst>
        <pc:spChg chg="mod">
          <ac:chgData name="Min Eunkyoung" userId="38ef6be584633199" providerId="LiveId" clId="{12BFFD41-73F0-452E-9B01-B93282DB967E}" dt="2021-07-04T07:33:26.405" v="6278"/>
          <ac:spMkLst>
            <pc:docMk/>
            <pc:sldMk cId="3744222371" sldId="306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3T19:06:59.344" v="5507" actId="20577"/>
          <ac:spMkLst>
            <pc:docMk/>
            <pc:sldMk cId="3744222371" sldId="306"/>
            <ac:spMk id="8" creationId="{3183E3EE-B650-4A5F-B2F8-92A2A8034A41}"/>
          </ac:spMkLst>
        </pc:spChg>
        <pc:picChg chg="del mod">
          <ac:chgData name="Min Eunkyoung" userId="38ef6be584633199" providerId="LiveId" clId="{12BFFD41-73F0-452E-9B01-B93282DB967E}" dt="2021-07-03T19:05:35.451" v="5393" actId="478"/>
          <ac:picMkLst>
            <pc:docMk/>
            <pc:sldMk cId="3744222371" sldId="306"/>
            <ac:picMk id="3" creationId="{DBF79BBC-DFD8-4C45-B588-93C82EF102EB}"/>
          </ac:picMkLst>
        </pc:picChg>
        <pc:picChg chg="add mod modCrop">
          <ac:chgData name="Min Eunkyoung" userId="38ef6be584633199" providerId="LiveId" clId="{12BFFD41-73F0-452E-9B01-B93282DB967E}" dt="2021-07-03T19:06:06.205" v="5400" actId="1076"/>
          <ac:picMkLst>
            <pc:docMk/>
            <pc:sldMk cId="3744222371" sldId="306"/>
            <ac:picMk id="4" creationId="{22FF543B-45EC-478C-A637-95D075963589}"/>
          </ac:picMkLst>
        </pc:picChg>
        <pc:picChg chg="add mod modCrop">
          <ac:chgData name="Min Eunkyoung" userId="38ef6be584633199" providerId="LiveId" clId="{12BFFD41-73F0-452E-9B01-B93282DB967E}" dt="2021-07-03T19:06:33.743" v="5409" actId="14100"/>
          <ac:picMkLst>
            <pc:docMk/>
            <pc:sldMk cId="3744222371" sldId="306"/>
            <ac:picMk id="7" creationId="{2E51D6B0-A310-4453-BD44-56C3177C344F}"/>
          </ac:picMkLst>
        </pc:picChg>
        <pc:picChg chg="add del mod">
          <ac:chgData name="Min Eunkyoung" userId="38ef6be584633199" providerId="LiveId" clId="{12BFFD41-73F0-452E-9B01-B93282DB967E}" dt="2021-07-03T19:06:18.446" v="5402" actId="478"/>
          <ac:picMkLst>
            <pc:docMk/>
            <pc:sldMk cId="3744222371" sldId="306"/>
            <ac:picMk id="10" creationId="{B86C7A4F-DF26-401F-AE52-63207FF1A7CA}"/>
          </ac:picMkLst>
        </pc:picChg>
      </pc:sldChg>
      <pc:sldChg chg="addSp delSp modSp add mod">
        <pc:chgData name="Min Eunkyoung" userId="38ef6be584633199" providerId="LiveId" clId="{12BFFD41-73F0-452E-9B01-B93282DB967E}" dt="2021-07-04T16:03:38.111" v="7243" actId="20577"/>
        <pc:sldMkLst>
          <pc:docMk/>
          <pc:sldMk cId="4099536605" sldId="307"/>
        </pc:sldMkLst>
        <pc:spChg chg="mod">
          <ac:chgData name="Min Eunkyoung" userId="38ef6be584633199" providerId="LiveId" clId="{12BFFD41-73F0-452E-9B01-B93282DB967E}" dt="2021-07-04T07:33:28.069" v="6279"/>
          <ac:spMkLst>
            <pc:docMk/>
            <pc:sldMk cId="4099536605" sldId="307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6:03:38.111" v="7243" actId="20577"/>
          <ac:spMkLst>
            <pc:docMk/>
            <pc:sldMk cId="4099536605" sldId="307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9:08:33.996" v="5527" actId="1076"/>
          <ac:picMkLst>
            <pc:docMk/>
            <pc:sldMk cId="4099536605" sldId="307"/>
            <ac:picMk id="3" creationId="{29FA229C-FB9D-49F7-A8B4-1FFF7172CA9B}"/>
          </ac:picMkLst>
        </pc:picChg>
        <pc:picChg chg="del">
          <ac:chgData name="Min Eunkyoung" userId="38ef6be584633199" providerId="LiveId" clId="{12BFFD41-73F0-452E-9B01-B93282DB967E}" dt="2021-07-03T19:07:38.634" v="5509" actId="478"/>
          <ac:picMkLst>
            <pc:docMk/>
            <pc:sldMk cId="4099536605" sldId="307"/>
            <ac:picMk id="4" creationId="{22FF543B-45EC-478C-A637-95D075963589}"/>
          </ac:picMkLst>
        </pc:picChg>
        <pc:picChg chg="del">
          <ac:chgData name="Min Eunkyoung" userId="38ef6be584633199" providerId="LiveId" clId="{12BFFD41-73F0-452E-9B01-B93282DB967E}" dt="2021-07-03T19:07:38.960" v="5510" actId="478"/>
          <ac:picMkLst>
            <pc:docMk/>
            <pc:sldMk cId="4099536605" sldId="307"/>
            <ac:picMk id="7" creationId="{2E51D6B0-A310-4453-BD44-56C3177C344F}"/>
          </ac:picMkLst>
        </pc:picChg>
        <pc:picChg chg="add del mod modCrop">
          <ac:chgData name="Min Eunkyoung" userId="38ef6be584633199" providerId="LiveId" clId="{12BFFD41-73F0-452E-9B01-B93282DB967E}" dt="2021-07-04T16:00:53.345" v="6897" actId="732"/>
          <ac:picMkLst>
            <pc:docMk/>
            <pc:sldMk cId="4099536605" sldId="307"/>
            <ac:picMk id="10" creationId="{5A404FFD-1A40-4C7C-BB8F-BA9736FCF3A8}"/>
          </ac:picMkLst>
        </pc:picChg>
      </pc:sldChg>
      <pc:sldChg chg="addSp delSp modSp add mod">
        <pc:chgData name="Min Eunkyoung" userId="38ef6be584633199" providerId="LiveId" clId="{12BFFD41-73F0-452E-9B01-B93282DB967E}" dt="2021-07-04T16:09:23.828" v="7803" actId="1076"/>
        <pc:sldMkLst>
          <pc:docMk/>
          <pc:sldMk cId="862494802" sldId="308"/>
        </pc:sldMkLst>
        <pc:spChg chg="mod">
          <ac:chgData name="Min Eunkyoung" userId="38ef6be584633199" providerId="LiveId" clId="{12BFFD41-73F0-452E-9B01-B93282DB967E}" dt="2021-07-04T07:33:29.847" v="6280"/>
          <ac:spMkLst>
            <pc:docMk/>
            <pc:sldMk cId="862494802" sldId="308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6:07:16.316" v="7699" actId="20577"/>
          <ac:spMkLst>
            <pc:docMk/>
            <pc:sldMk cId="862494802" sldId="308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9:08:50.639" v="5555" actId="478"/>
          <ac:picMkLst>
            <pc:docMk/>
            <pc:sldMk cId="862494802" sldId="308"/>
            <ac:picMk id="3" creationId="{29FA229C-FB9D-49F7-A8B4-1FFF7172CA9B}"/>
          </ac:picMkLst>
        </pc:picChg>
        <pc:picChg chg="add mod modCrop">
          <ac:chgData name="Min Eunkyoung" userId="38ef6be584633199" providerId="LiveId" clId="{12BFFD41-73F0-452E-9B01-B93282DB967E}" dt="2021-07-04T16:09:23.828" v="7803" actId="1076"/>
          <ac:picMkLst>
            <pc:docMk/>
            <pc:sldMk cId="862494802" sldId="308"/>
            <ac:picMk id="4" creationId="{36EAA800-CCE8-4285-B692-E092818759B1}"/>
          </ac:picMkLst>
        </pc:picChg>
        <pc:picChg chg="del">
          <ac:chgData name="Min Eunkyoung" userId="38ef6be584633199" providerId="LiveId" clId="{12BFFD41-73F0-452E-9B01-B93282DB967E}" dt="2021-07-03T19:08:51.908" v="5556" actId="478"/>
          <ac:picMkLst>
            <pc:docMk/>
            <pc:sldMk cId="862494802" sldId="308"/>
            <ac:picMk id="10" creationId="{5A404FFD-1A40-4C7C-BB8F-BA9736FCF3A8}"/>
          </ac:picMkLst>
        </pc:picChg>
        <pc:picChg chg="add del mod modCrop">
          <ac:chgData name="Min Eunkyoung" userId="38ef6be584633199" providerId="LiveId" clId="{12BFFD41-73F0-452E-9B01-B93282DB967E}" dt="2021-07-04T16:09:18.849" v="7799" actId="478"/>
          <ac:picMkLst>
            <pc:docMk/>
            <pc:sldMk cId="862494802" sldId="308"/>
            <ac:picMk id="11" creationId="{61FCA33A-5AC0-4D7B-9871-7E2A153FE364}"/>
          </ac:picMkLst>
        </pc:picChg>
      </pc:sldChg>
      <pc:sldChg chg="addSp delSp modSp add mod">
        <pc:chgData name="Min Eunkyoung" userId="38ef6be584633199" providerId="LiveId" clId="{12BFFD41-73F0-452E-9B01-B93282DB967E}" dt="2021-07-04T17:21:53.951" v="8156"/>
        <pc:sldMkLst>
          <pc:docMk/>
          <pc:sldMk cId="1776765970" sldId="309"/>
        </pc:sldMkLst>
        <pc:spChg chg="mod">
          <ac:chgData name="Min Eunkyoung" userId="38ef6be584633199" providerId="LiveId" clId="{12BFFD41-73F0-452E-9B01-B93282DB967E}" dt="2021-07-04T07:33:31.844" v="6281"/>
          <ac:spMkLst>
            <pc:docMk/>
            <pc:sldMk cId="1776765970" sldId="309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21:53.951" v="8156"/>
          <ac:spMkLst>
            <pc:docMk/>
            <pc:sldMk cId="1776765970" sldId="309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9:10:25.448" v="5577" actId="14100"/>
          <ac:picMkLst>
            <pc:docMk/>
            <pc:sldMk cId="1776765970" sldId="309"/>
            <ac:picMk id="3" creationId="{4D0B8727-9AD7-4191-8A48-4BFEEC35E7CD}"/>
          </ac:picMkLst>
        </pc:picChg>
        <pc:picChg chg="del">
          <ac:chgData name="Min Eunkyoung" userId="38ef6be584633199" providerId="LiveId" clId="{12BFFD41-73F0-452E-9B01-B93282DB967E}" dt="2021-07-03T19:10:04.691" v="5570" actId="478"/>
          <ac:picMkLst>
            <pc:docMk/>
            <pc:sldMk cId="1776765970" sldId="309"/>
            <ac:picMk id="4" creationId="{36EAA800-CCE8-4285-B692-E092818759B1}"/>
          </ac:picMkLst>
        </pc:picChg>
        <pc:picChg chg="add del">
          <ac:chgData name="Min Eunkyoung" userId="38ef6be584633199" providerId="LiveId" clId="{12BFFD41-73F0-452E-9B01-B93282DB967E}" dt="2021-07-03T19:10:40.985" v="5579" actId="478"/>
          <ac:picMkLst>
            <pc:docMk/>
            <pc:sldMk cId="1776765970" sldId="309"/>
            <ac:picMk id="7" creationId="{02D96F04-A196-4379-9093-F1B20F01462C}"/>
          </ac:picMkLst>
        </pc:picChg>
        <pc:picChg chg="del">
          <ac:chgData name="Min Eunkyoung" userId="38ef6be584633199" providerId="LiveId" clId="{12BFFD41-73F0-452E-9B01-B93282DB967E}" dt="2021-07-03T19:10:06.082" v="5571" actId="478"/>
          <ac:picMkLst>
            <pc:docMk/>
            <pc:sldMk cId="1776765970" sldId="309"/>
            <ac:picMk id="11" creationId="{61FCA33A-5AC0-4D7B-9871-7E2A153FE364}"/>
          </ac:picMkLst>
        </pc:picChg>
        <pc:picChg chg="add mod modCrop">
          <ac:chgData name="Min Eunkyoung" userId="38ef6be584633199" providerId="LiveId" clId="{12BFFD41-73F0-452E-9B01-B93282DB967E}" dt="2021-07-03T19:11:06.453" v="5588" actId="1076"/>
          <ac:picMkLst>
            <pc:docMk/>
            <pc:sldMk cId="1776765970" sldId="309"/>
            <ac:picMk id="12" creationId="{1AFBAF83-E457-4E2A-AFD2-591573F12045}"/>
          </ac:picMkLst>
        </pc:picChg>
      </pc:sldChg>
      <pc:sldChg chg="addSp delSp modSp add mod">
        <pc:chgData name="Min Eunkyoung" userId="38ef6be584633199" providerId="LiveId" clId="{12BFFD41-73F0-452E-9B01-B93282DB967E}" dt="2021-07-04T17:22:58.715" v="8197" actId="20577"/>
        <pc:sldMkLst>
          <pc:docMk/>
          <pc:sldMk cId="3289084278" sldId="310"/>
        </pc:sldMkLst>
        <pc:spChg chg="mod">
          <ac:chgData name="Min Eunkyoung" userId="38ef6be584633199" providerId="LiveId" clId="{12BFFD41-73F0-452E-9B01-B93282DB967E}" dt="2021-07-04T07:33:33.621" v="6282"/>
          <ac:spMkLst>
            <pc:docMk/>
            <pc:sldMk cId="3289084278" sldId="310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22:58.715" v="8197" actId="20577"/>
          <ac:spMkLst>
            <pc:docMk/>
            <pc:sldMk cId="3289084278" sldId="310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9:11:12.380" v="5590" actId="478"/>
          <ac:picMkLst>
            <pc:docMk/>
            <pc:sldMk cId="3289084278" sldId="310"/>
            <ac:picMk id="3" creationId="{4D0B8727-9AD7-4191-8A48-4BFEEC35E7CD}"/>
          </ac:picMkLst>
        </pc:picChg>
        <pc:picChg chg="add mod modCrop">
          <ac:chgData name="Min Eunkyoung" userId="38ef6be584633199" providerId="LiveId" clId="{12BFFD41-73F0-452E-9B01-B93282DB967E}" dt="2021-07-03T19:11:40.624" v="5598" actId="1076"/>
          <ac:picMkLst>
            <pc:docMk/>
            <pc:sldMk cId="3289084278" sldId="310"/>
            <ac:picMk id="4" creationId="{A99D886A-252E-4EE5-9B56-B094D3B8E69E}"/>
          </ac:picMkLst>
        </pc:picChg>
        <pc:picChg chg="del">
          <ac:chgData name="Min Eunkyoung" userId="38ef6be584633199" providerId="LiveId" clId="{12BFFD41-73F0-452E-9B01-B93282DB967E}" dt="2021-07-03T19:11:13.862" v="5591" actId="478"/>
          <ac:picMkLst>
            <pc:docMk/>
            <pc:sldMk cId="3289084278" sldId="310"/>
            <ac:picMk id="12" creationId="{1AFBAF83-E457-4E2A-AFD2-591573F12045}"/>
          </ac:picMkLst>
        </pc:picChg>
      </pc:sldChg>
      <pc:sldChg chg="addSp delSp modSp add mod">
        <pc:chgData name="Min Eunkyoung" userId="38ef6be584633199" providerId="LiveId" clId="{12BFFD41-73F0-452E-9B01-B93282DB967E}" dt="2021-07-04T17:23:39.848" v="8201" actId="20577"/>
        <pc:sldMkLst>
          <pc:docMk/>
          <pc:sldMk cId="3292104759" sldId="311"/>
        </pc:sldMkLst>
        <pc:spChg chg="mod">
          <ac:chgData name="Min Eunkyoung" userId="38ef6be584633199" providerId="LiveId" clId="{12BFFD41-73F0-452E-9B01-B93282DB967E}" dt="2021-07-04T07:33:35.529" v="6283"/>
          <ac:spMkLst>
            <pc:docMk/>
            <pc:sldMk cId="3292104759" sldId="311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23:39.848" v="8201" actId="20577"/>
          <ac:spMkLst>
            <pc:docMk/>
            <pc:sldMk cId="3292104759" sldId="311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3T19:12:16.211" v="5605" actId="1076"/>
          <ac:picMkLst>
            <pc:docMk/>
            <pc:sldMk cId="3292104759" sldId="311"/>
            <ac:picMk id="3" creationId="{C8F73638-F618-4A6D-98DB-3D0822023125}"/>
          </ac:picMkLst>
        </pc:picChg>
        <pc:picChg chg="del">
          <ac:chgData name="Min Eunkyoung" userId="38ef6be584633199" providerId="LiveId" clId="{12BFFD41-73F0-452E-9B01-B93282DB967E}" dt="2021-07-03T19:11:51.617" v="5600" actId="478"/>
          <ac:picMkLst>
            <pc:docMk/>
            <pc:sldMk cId="3292104759" sldId="311"/>
            <ac:picMk id="4" creationId="{A99D886A-252E-4EE5-9B56-B094D3B8E69E}"/>
          </ac:picMkLst>
        </pc:picChg>
      </pc:sldChg>
      <pc:sldChg chg="addSp delSp modSp add mod ord">
        <pc:chgData name="Min Eunkyoung" userId="38ef6be584633199" providerId="LiveId" clId="{12BFFD41-73F0-452E-9B01-B93282DB967E}" dt="2021-07-04T17:42:41.266" v="8288" actId="20577"/>
        <pc:sldMkLst>
          <pc:docMk/>
          <pc:sldMk cId="2853910288" sldId="312"/>
        </pc:sldMkLst>
        <pc:spChg chg="mod">
          <ac:chgData name="Min Eunkyoung" userId="38ef6be584633199" providerId="LiveId" clId="{12BFFD41-73F0-452E-9B01-B93282DB967E}" dt="2021-07-04T07:33:37.110" v="6284"/>
          <ac:spMkLst>
            <pc:docMk/>
            <pc:sldMk cId="2853910288" sldId="312"/>
            <ac:spMk id="5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7:42:41.266" v="8288" actId="20577"/>
          <ac:spMkLst>
            <pc:docMk/>
            <pc:sldMk cId="2853910288" sldId="312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3T19:12:20.762" v="5607" actId="478"/>
          <ac:picMkLst>
            <pc:docMk/>
            <pc:sldMk cId="2853910288" sldId="312"/>
            <ac:picMk id="3" creationId="{C8F73638-F618-4A6D-98DB-3D0822023125}"/>
          </ac:picMkLst>
        </pc:picChg>
        <pc:picChg chg="add mod modCrop">
          <ac:chgData name="Min Eunkyoung" userId="38ef6be584633199" providerId="LiveId" clId="{12BFFD41-73F0-452E-9B01-B93282DB967E}" dt="2021-07-03T19:12:38.769" v="5612" actId="1076"/>
          <ac:picMkLst>
            <pc:docMk/>
            <pc:sldMk cId="2853910288" sldId="312"/>
            <ac:picMk id="4" creationId="{8DA0BBAB-8BEB-4235-BCDB-6334C2576709}"/>
          </ac:picMkLst>
        </pc:picChg>
      </pc:sldChg>
      <pc:sldChg chg="delSp modSp add del mod">
        <pc:chgData name="Min Eunkyoung" userId="38ef6be584633199" providerId="LiveId" clId="{12BFFD41-73F0-452E-9B01-B93282DB967E}" dt="2021-07-05T14:48:28.469" v="9554" actId="47"/>
        <pc:sldMkLst>
          <pc:docMk/>
          <pc:sldMk cId="1727982940" sldId="313"/>
        </pc:sldMkLst>
        <pc:spChg chg="mod">
          <ac:chgData name="Min Eunkyoung" userId="38ef6be584633199" providerId="LiveId" clId="{12BFFD41-73F0-452E-9B01-B93282DB967E}" dt="2021-07-04T07:31:41.986" v="6167" actId="20577"/>
          <ac:spMkLst>
            <pc:docMk/>
            <pc:sldMk cId="1727982940" sldId="313"/>
            <ac:spMk id="2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3:46:15.567" v="6469" actId="14100"/>
          <ac:spMkLst>
            <pc:docMk/>
            <pc:sldMk cId="1727982940" sldId="313"/>
            <ac:spMk id="10" creationId="{BB0E826E-750D-41CB-AE9A-F4755471E6FF}"/>
          </ac:spMkLst>
        </pc:spChg>
        <pc:spChg chg="mod">
          <ac:chgData name="Min Eunkyoung" userId="38ef6be584633199" providerId="LiveId" clId="{12BFFD41-73F0-452E-9B01-B93282DB967E}" dt="2021-07-04T13:53:22.417" v="6527" actId="20577"/>
          <ac:spMkLst>
            <pc:docMk/>
            <pc:sldMk cId="1727982940" sldId="313"/>
            <ac:spMk id="13" creationId="{06867218-EE13-42F3-861D-C252E8C7DAAC}"/>
          </ac:spMkLst>
        </pc:spChg>
        <pc:spChg chg="mod">
          <ac:chgData name="Min Eunkyoung" userId="38ef6be584633199" providerId="LiveId" clId="{12BFFD41-73F0-452E-9B01-B93282DB967E}" dt="2021-07-04T07:26:56.913" v="5972" actId="20577"/>
          <ac:spMkLst>
            <pc:docMk/>
            <pc:sldMk cId="1727982940" sldId="313"/>
            <ac:spMk id="14" creationId="{B3D7433D-B564-426D-994A-77C3BEE68580}"/>
          </ac:spMkLst>
        </pc:spChg>
        <pc:spChg chg="mod">
          <ac:chgData name="Min Eunkyoung" userId="38ef6be584633199" providerId="LiveId" clId="{12BFFD41-73F0-452E-9B01-B93282DB967E}" dt="2021-07-04T13:53:57.107" v="6531" actId="14100"/>
          <ac:spMkLst>
            <pc:docMk/>
            <pc:sldMk cId="1727982940" sldId="313"/>
            <ac:spMk id="16" creationId="{C45F841B-6E1E-4122-A81C-6BD96EB1418F}"/>
          </ac:spMkLst>
        </pc:spChg>
        <pc:spChg chg="del mod">
          <ac:chgData name="Min Eunkyoung" userId="38ef6be584633199" providerId="LiveId" clId="{12BFFD41-73F0-452E-9B01-B93282DB967E}" dt="2021-07-04T15:28:21.516" v="6540" actId="478"/>
          <ac:spMkLst>
            <pc:docMk/>
            <pc:sldMk cId="1727982940" sldId="313"/>
            <ac:spMk id="17" creationId="{5D890039-7FFC-48BF-A300-CC50F6B437A6}"/>
          </ac:spMkLst>
        </pc:spChg>
        <pc:spChg chg="mod">
          <ac:chgData name="Min Eunkyoung" userId="38ef6be584633199" providerId="LiveId" clId="{12BFFD41-73F0-452E-9B01-B93282DB967E}" dt="2021-07-04T07:26:57.960" v="5973" actId="20577"/>
          <ac:spMkLst>
            <pc:docMk/>
            <pc:sldMk cId="1727982940" sldId="313"/>
            <ac:spMk id="18" creationId="{847A22F6-591D-4B65-95D8-425FDE62EA33}"/>
          </ac:spMkLst>
        </pc:spChg>
        <pc:spChg chg="mod">
          <ac:chgData name="Min Eunkyoung" userId="38ef6be584633199" providerId="LiveId" clId="{12BFFD41-73F0-452E-9B01-B93282DB967E}" dt="2021-07-04T13:57:16.320" v="6539"/>
          <ac:spMkLst>
            <pc:docMk/>
            <pc:sldMk cId="1727982940" sldId="313"/>
            <ac:spMk id="20" creationId="{DBDF771D-3046-4770-8E27-3DC99834D9D5}"/>
          </ac:spMkLst>
        </pc:spChg>
        <pc:spChg chg="del">
          <ac:chgData name="Min Eunkyoung" userId="38ef6be584633199" providerId="LiveId" clId="{12BFFD41-73F0-452E-9B01-B93282DB967E}" dt="2021-07-04T15:28:22.323" v="6541" actId="478"/>
          <ac:spMkLst>
            <pc:docMk/>
            <pc:sldMk cId="1727982940" sldId="313"/>
            <ac:spMk id="22" creationId="{23571186-5C48-492F-A17D-48BEA77DA1F4}"/>
          </ac:spMkLst>
        </pc:spChg>
        <pc:cxnChg chg="del">
          <ac:chgData name="Min Eunkyoung" userId="38ef6be584633199" providerId="LiveId" clId="{12BFFD41-73F0-452E-9B01-B93282DB967E}" dt="2021-07-04T15:28:22.818" v="6542" actId="478"/>
          <ac:cxnSpMkLst>
            <pc:docMk/>
            <pc:sldMk cId="1727982940" sldId="313"/>
            <ac:cxnSpMk id="21" creationId="{6B50287D-012D-40E6-96B8-568628D62468}"/>
          </ac:cxnSpMkLst>
        </pc:cxnChg>
      </pc:sldChg>
      <pc:sldChg chg="add del">
        <pc:chgData name="Min Eunkyoung" userId="38ef6be584633199" providerId="LiveId" clId="{12BFFD41-73F0-452E-9B01-B93282DB967E}" dt="2021-07-04T07:29:27.157" v="6012" actId="47"/>
        <pc:sldMkLst>
          <pc:docMk/>
          <pc:sldMk cId="2352941141" sldId="314"/>
        </pc:sldMkLst>
      </pc:sldChg>
      <pc:sldChg chg="addSp modSp add mod ord">
        <pc:chgData name="Min Eunkyoung" userId="38ef6be584633199" providerId="LiveId" clId="{12BFFD41-73F0-452E-9B01-B93282DB967E}" dt="2021-07-05T15:10:06.253" v="9564"/>
        <pc:sldMkLst>
          <pc:docMk/>
          <pc:sldMk cId="3041993821" sldId="314"/>
        </pc:sldMkLst>
        <pc:spChg chg="mod">
          <ac:chgData name="Min Eunkyoung" userId="38ef6be584633199" providerId="LiveId" clId="{12BFFD41-73F0-452E-9B01-B93282DB967E}" dt="2021-07-05T15:10:06.253" v="9564"/>
          <ac:spMkLst>
            <pc:docMk/>
            <pc:sldMk cId="3041993821" sldId="314"/>
            <ac:spMk id="2" creationId="{00000000-0000-0000-0000-000000000000}"/>
          </ac:spMkLst>
        </pc:spChg>
        <pc:spChg chg="mod">
          <ac:chgData name="Min Eunkyoung" userId="38ef6be584633199" providerId="LiveId" clId="{12BFFD41-73F0-452E-9B01-B93282DB967E}" dt="2021-07-04T15:45:19.355" v="6757" actId="14100"/>
          <ac:spMkLst>
            <pc:docMk/>
            <pc:sldMk cId="3041993821" sldId="314"/>
            <ac:spMk id="10" creationId="{BB0E826E-750D-41CB-AE9A-F4755471E6FF}"/>
          </ac:spMkLst>
        </pc:spChg>
        <pc:spChg chg="mod">
          <ac:chgData name="Min Eunkyoung" userId="38ef6be584633199" providerId="LiveId" clId="{12BFFD41-73F0-452E-9B01-B93282DB967E}" dt="2021-07-04T15:42:48.686" v="6707"/>
          <ac:spMkLst>
            <pc:docMk/>
            <pc:sldMk cId="3041993821" sldId="314"/>
            <ac:spMk id="13" creationId="{06867218-EE13-42F3-861D-C252E8C7DAAC}"/>
          </ac:spMkLst>
        </pc:spChg>
        <pc:spChg chg="mod">
          <ac:chgData name="Min Eunkyoung" userId="38ef6be584633199" providerId="LiveId" clId="{12BFFD41-73F0-452E-9B01-B93282DB967E}" dt="2021-07-04T15:45:46.320" v="6763"/>
          <ac:spMkLst>
            <pc:docMk/>
            <pc:sldMk cId="3041993821" sldId="314"/>
            <ac:spMk id="14" creationId="{B3D7433D-B564-426D-994A-77C3BEE68580}"/>
          </ac:spMkLst>
        </pc:spChg>
        <pc:spChg chg="mod">
          <ac:chgData name="Min Eunkyoung" userId="38ef6be584633199" providerId="LiveId" clId="{12BFFD41-73F0-452E-9B01-B93282DB967E}" dt="2021-07-04T15:42:55.042" v="6710"/>
          <ac:spMkLst>
            <pc:docMk/>
            <pc:sldMk cId="3041993821" sldId="314"/>
            <ac:spMk id="16" creationId="{C45F841B-6E1E-4122-A81C-6BD96EB1418F}"/>
          </ac:spMkLst>
        </pc:spChg>
        <pc:spChg chg="mod">
          <ac:chgData name="Min Eunkyoung" userId="38ef6be584633199" providerId="LiveId" clId="{12BFFD41-73F0-452E-9B01-B93282DB967E}" dt="2021-07-04T15:46:40.344" v="6780" actId="14100"/>
          <ac:spMkLst>
            <pc:docMk/>
            <pc:sldMk cId="3041993821" sldId="314"/>
            <ac:spMk id="17" creationId="{5D890039-7FFC-48BF-A300-CC50F6B437A6}"/>
          </ac:spMkLst>
        </pc:spChg>
        <pc:spChg chg="mod">
          <ac:chgData name="Min Eunkyoung" userId="38ef6be584633199" providerId="LiveId" clId="{12BFFD41-73F0-452E-9B01-B93282DB967E}" dt="2021-07-04T15:46:15.068" v="6771" actId="14100"/>
          <ac:spMkLst>
            <pc:docMk/>
            <pc:sldMk cId="3041993821" sldId="314"/>
            <ac:spMk id="18" creationId="{847A22F6-591D-4B65-95D8-425FDE62EA33}"/>
          </ac:spMkLst>
        </pc:spChg>
        <pc:spChg chg="mod">
          <ac:chgData name="Min Eunkyoung" userId="38ef6be584633199" providerId="LiveId" clId="{12BFFD41-73F0-452E-9B01-B93282DB967E}" dt="2021-07-04T15:44:03.024" v="6717"/>
          <ac:spMkLst>
            <pc:docMk/>
            <pc:sldMk cId="3041993821" sldId="314"/>
            <ac:spMk id="20" creationId="{DBDF771D-3046-4770-8E27-3DC99834D9D5}"/>
          </ac:spMkLst>
        </pc:spChg>
        <pc:spChg chg="mod">
          <ac:chgData name="Min Eunkyoung" userId="38ef6be584633199" providerId="LiveId" clId="{12BFFD41-73F0-452E-9B01-B93282DB967E}" dt="2021-07-04T15:44:32.995" v="6750"/>
          <ac:spMkLst>
            <pc:docMk/>
            <pc:sldMk cId="3041993821" sldId="314"/>
            <ac:spMk id="22" creationId="{23571186-5C48-492F-A17D-48BEA77DA1F4}"/>
          </ac:spMkLst>
        </pc:spChg>
        <pc:spChg chg="add mod">
          <ac:chgData name="Min Eunkyoung" userId="38ef6be584633199" providerId="LiveId" clId="{12BFFD41-73F0-452E-9B01-B93282DB967E}" dt="2021-07-04T15:52:14.832" v="6831"/>
          <ac:spMkLst>
            <pc:docMk/>
            <pc:sldMk cId="3041993821" sldId="314"/>
            <ac:spMk id="23" creationId="{A9906E07-C986-4136-BBFC-D413963388F2}"/>
          </ac:spMkLst>
        </pc:spChg>
        <pc:spChg chg="add mod">
          <ac:chgData name="Min Eunkyoung" userId="38ef6be584633199" providerId="LiveId" clId="{12BFFD41-73F0-452E-9B01-B93282DB967E}" dt="2021-07-04T15:52:28.436" v="6834"/>
          <ac:spMkLst>
            <pc:docMk/>
            <pc:sldMk cId="3041993821" sldId="314"/>
            <ac:spMk id="25" creationId="{5DB7D850-29A6-467F-BA8B-BA8E3ED5A7E3}"/>
          </ac:spMkLst>
        </pc:spChg>
        <pc:cxnChg chg="add mod">
          <ac:chgData name="Min Eunkyoung" userId="38ef6be584633199" providerId="LiveId" clId="{12BFFD41-73F0-452E-9B01-B93282DB967E}" dt="2021-07-04T15:51:29.346" v="6810" actId="1036"/>
          <ac:cxnSpMkLst>
            <pc:docMk/>
            <pc:sldMk cId="3041993821" sldId="314"/>
            <ac:cxnSpMk id="24" creationId="{372EE321-A0D9-4D16-870F-6B809BA3C38B}"/>
          </ac:cxnSpMkLst>
        </pc:cxnChg>
      </pc:sldChg>
      <pc:sldChg chg="addSp delSp modSp add mod">
        <pc:chgData name="Min Eunkyoung" userId="38ef6be584633199" providerId="LiveId" clId="{12BFFD41-73F0-452E-9B01-B93282DB967E}" dt="2021-07-04T16:04:41.105" v="7420" actId="20577"/>
        <pc:sldMkLst>
          <pc:docMk/>
          <pc:sldMk cId="393382574" sldId="315"/>
        </pc:sldMkLst>
        <pc:spChg chg="mod">
          <ac:chgData name="Min Eunkyoung" userId="38ef6be584633199" providerId="LiveId" clId="{12BFFD41-73F0-452E-9B01-B93282DB967E}" dt="2021-07-04T16:04:41.105" v="7420" actId="20577"/>
          <ac:spMkLst>
            <pc:docMk/>
            <pc:sldMk cId="393382574" sldId="315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4T16:01:02.059" v="6899" actId="478"/>
          <ac:picMkLst>
            <pc:docMk/>
            <pc:sldMk cId="393382574" sldId="315"/>
            <ac:picMk id="3" creationId="{29FA229C-FB9D-49F7-A8B4-1FFF7172CA9B}"/>
          </ac:picMkLst>
        </pc:picChg>
        <pc:picChg chg="del">
          <ac:chgData name="Min Eunkyoung" userId="38ef6be584633199" providerId="LiveId" clId="{12BFFD41-73F0-452E-9B01-B93282DB967E}" dt="2021-07-04T16:01:03.213" v="6900" actId="478"/>
          <ac:picMkLst>
            <pc:docMk/>
            <pc:sldMk cId="393382574" sldId="315"/>
            <ac:picMk id="10" creationId="{5A404FFD-1A40-4C7C-BB8F-BA9736FCF3A8}"/>
          </ac:picMkLst>
        </pc:picChg>
        <pc:picChg chg="add mod modCrop">
          <ac:chgData name="Min Eunkyoung" userId="38ef6be584633199" providerId="LiveId" clId="{12BFFD41-73F0-452E-9B01-B93282DB967E}" dt="2021-07-04T16:01:15.632" v="6906" actId="1076"/>
          <ac:picMkLst>
            <pc:docMk/>
            <pc:sldMk cId="393382574" sldId="315"/>
            <ac:picMk id="11" creationId="{F8C6D035-D44D-4CAE-96AB-4C94B12F1C09}"/>
          </ac:picMkLst>
        </pc:picChg>
      </pc:sldChg>
      <pc:sldChg chg="addSp delSp modSp add mod">
        <pc:chgData name="Min Eunkyoung" userId="38ef6be584633199" providerId="LiveId" clId="{12BFFD41-73F0-452E-9B01-B93282DB967E}" dt="2021-07-04T16:09:43.799" v="7888" actId="20577"/>
        <pc:sldMkLst>
          <pc:docMk/>
          <pc:sldMk cId="799630906" sldId="316"/>
        </pc:sldMkLst>
        <pc:spChg chg="mod">
          <ac:chgData name="Min Eunkyoung" userId="38ef6be584633199" providerId="LiveId" clId="{12BFFD41-73F0-452E-9B01-B93282DB967E}" dt="2021-07-04T16:09:43.799" v="7888" actId="20577"/>
          <ac:spMkLst>
            <pc:docMk/>
            <pc:sldMk cId="799630906" sldId="316"/>
            <ac:spMk id="8" creationId="{3183E3EE-B650-4A5F-B2F8-92A2A8034A41}"/>
          </ac:spMkLst>
        </pc:spChg>
        <pc:picChg chg="del">
          <ac:chgData name="Min Eunkyoung" userId="38ef6be584633199" providerId="LiveId" clId="{12BFFD41-73F0-452E-9B01-B93282DB967E}" dt="2021-07-04T16:07:29.284" v="7701" actId="478"/>
          <ac:picMkLst>
            <pc:docMk/>
            <pc:sldMk cId="799630906" sldId="316"/>
            <ac:picMk id="4" creationId="{36EAA800-CCE8-4285-B692-E092818759B1}"/>
          </ac:picMkLst>
        </pc:picChg>
        <pc:picChg chg="add mod modCrop">
          <ac:chgData name="Min Eunkyoung" userId="38ef6be584633199" providerId="LiveId" clId="{12BFFD41-73F0-452E-9B01-B93282DB967E}" dt="2021-07-04T16:08:42.444" v="7720" actId="1076"/>
          <ac:picMkLst>
            <pc:docMk/>
            <pc:sldMk cId="799630906" sldId="316"/>
            <ac:picMk id="10" creationId="{F7AB41E4-6308-49CE-9E6E-D35A9277349E}"/>
          </ac:picMkLst>
        </pc:picChg>
        <pc:picChg chg="del">
          <ac:chgData name="Min Eunkyoung" userId="38ef6be584633199" providerId="LiveId" clId="{12BFFD41-73F0-452E-9B01-B93282DB967E}" dt="2021-07-04T16:07:30.705" v="7702" actId="478"/>
          <ac:picMkLst>
            <pc:docMk/>
            <pc:sldMk cId="799630906" sldId="316"/>
            <ac:picMk id="11" creationId="{61FCA33A-5AC0-4D7B-9871-7E2A153FE364}"/>
          </ac:picMkLst>
        </pc:picChg>
      </pc:sldChg>
      <pc:sldChg chg="addSp delSp modSp add mod">
        <pc:chgData name="Min Eunkyoung" userId="38ef6be584633199" providerId="LiveId" clId="{12BFFD41-73F0-452E-9B01-B93282DB967E}" dt="2021-07-04T17:20:13.009" v="8085" actId="20577"/>
        <pc:sldMkLst>
          <pc:docMk/>
          <pc:sldMk cId="3149352243" sldId="317"/>
        </pc:sldMkLst>
        <pc:spChg chg="mod">
          <ac:chgData name="Min Eunkyoung" userId="38ef6be584633199" providerId="LiveId" clId="{12BFFD41-73F0-452E-9B01-B93282DB967E}" dt="2021-07-04T17:20:13.009" v="8085" actId="20577"/>
          <ac:spMkLst>
            <pc:docMk/>
            <pc:sldMk cId="3149352243" sldId="317"/>
            <ac:spMk id="8" creationId="{3183E3EE-B650-4A5F-B2F8-92A2A8034A41}"/>
          </ac:spMkLst>
        </pc:spChg>
        <pc:picChg chg="add mod modCrop">
          <ac:chgData name="Min Eunkyoung" userId="38ef6be584633199" providerId="LiveId" clId="{12BFFD41-73F0-452E-9B01-B93282DB967E}" dt="2021-07-04T17:19:35.733" v="7903" actId="1076"/>
          <ac:picMkLst>
            <pc:docMk/>
            <pc:sldMk cId="3149352243" sldId="317"/>
            <ac:picMk id="3" creationId="{E20B3AC1-8E31-43AA-8549-76F91BE9A5DE}"/>
          </ac:picMkLst>
        </pc:picChg>
        <pc:picChg chg="add del mod modCrop">
          <ac:chgData name="Min Eunkyoung" userId="38ef6be584633199" providerId="LiveId" clId="{12BFFD41-73F0-452E-9B01-B93282DB967E}" dt="2021-07-04T17:19:18.019" v="7897" actId="478"/>
          <ac:picMkLst>
            <pc:docMk/>
            <pc:sldMk cId="3149352243" sldId="317"/>
            <ac:picMk id="7" creationId="{8DBABDB6-CA73-45CA-BA94-87BB81E3A4E7}"/>
          </ac:picMkLst>
        </pc:picChg>
        <pc:picChg chg="del">
          <ac:chgData name="Min Eunkyoung" userId="38ef6be584633199" providerId="LiveId" clId="{12BFFD41-73F0-452E-9B01-B93282DB967E}" dt="2021-07-04T16:10:07.789" v="7890" actId="478"/>
          <ac:picMkLst>
            <pc:docMk/>
            <pc:sldMk cId="3149352243" sldId="317"/>
            <ac:picMk id="10" creationId="{F7AB41E4-6308-49CE-9E6E-D35A9277349E}"/>
          </ac:picMkLst>
        </pc:picChg>
      </pc:sldChg>
      <pc:sldChg chg="addSp delSp modSp add mod">
        <pc:chgData name="Min Eunkyoung" userId="38ef6be584633199" providerId="LiveId" clId="{12BFFD41-73F0-452E-9B01-B93282DB967E}" dt="2021-07-04T17:54:40.702" v="8832"/>
        <pc:sldMkLst>
          <pc:docMk/>
          <pc:sldMk cId="3939088018" sldId="318"/>
        </pc:sldMkLst>
        <pc:spChg chg="add mod">
          <ac:chgData name="Min Eunkyoung" userId="38ef6be584633199" providerId="LiveId" clId="{12BFFD41-73F0-452E-9B01-B93282DB967E}" dt="2021-07-04T17:46:24.337" v="8306" actId="14100"/>
          <ac:spMkLst>
            <pc:docMk/>
            <pc:sldMk cId="3939088018" sldId="318"/>
            <ac:spMk id="7" creationId="{7040D669-485E-4CFB-91C4-C85DEA80C534}"/>
          </ac:spMkLst>
        </pc:spChg>
        <pc:spChg chg="del mod">
          <ac:chgData name="Min Eunkyoung" userId="38ef6be584633199" providerId="LiveId" clId="{12BFFD41-73F0-452E-9B01-B93282DB967E}" dt="2021-07-04T17:46:36.432" v="8315"/>
          <ac:spMkLst>
            <pc:docMk/>
            <pc:sldMk cId="3939088018" sldId="318"/>
            <ac:spMk id="8" creationId="{3183E3EE-B650-4A5F-B2F8-92A2A8034A41}"/>
          </ac:spMkLst>
        </pc:spChg>
        <pc:spChg chg="add mod">
          <ac:chgData name="Min Eunkyoung" userId="38ef6be584633199" providerId="LiveId" clId="{12BFFD41-73F0-452E-9B01-B93282DB967E}" dt="2021-07-04T17:54:40.702" v="8832"/>
          <ac:spMkLst>
            <pc:docMk/>
            <pc:sldMk cId="3939088018" sldId="318"/>
            <ac:spMk id="11" creationId="{A386D6C4-B4D6-4129-A221-51E94F1BE3C2}"/>
          </ac:spMkLst>
        </pc:spChg>
        <pc:picChg chg="del">
          <ac:chgData name="Min Eunkyoung" userId="38ef6be584633199" providerId="LiveId" clId="{12BFFD41-73F0-452E-9B01-B93282DB967E}" dt="2021-07-04T17:43:58.440" v="8290" actId="478"/>
          <ac:picMkLst>
            <pc:docMk/>
            <pc:sldMk cId="3939088018" sldId="318"/>
            <ac:picMk id="4" creationId="{8DA0BBAB-8BEB-4235-BCDB-6334C2576709}"/>
          </ac:picMkLst>
        </pc:picChg>
        <pc:picChg chg="add del mod">
          <ac:chgData name="Min Eunkyoung" userId="38ef6be584633199" providerId="LiveId" clId="{12BFFD41-73F0-452E-9B01-B93282DB967E}" dt="2021-07-04T17:46:16.336" v="8302" actId="478"/>
          <ac:picMkLst>
            <pc:docMk/>
            <pc:sldMk cId="3939088018" sldId="318"/>
            <ac:picMk id="12" creationId="{12959EE3-42FF-4F3E-B4DE-F62A926E3446}"/>
          </ac:picMkLst>
        </pc:picChg>
        <pc:cxnChg chg="del">
          <ac:chgData name="Min Eunkyoung" userId="38ef6be584633199" providerId="LiveId" clId="{12BFFD41-73F0-452E-9B01-B93282DB967E}" dt="2021-07-04T17:46:13.657" v="8300" actId="478"/>
          <ac:cxnSpMkLst>
            <pc:docMk/>
            <pc:sldMk cId="3939088018" sldId="318"/>
            <ac:cxnSpMk id="9" creationId="{D081E00C-C098-4299-AF15-05A005D68504}"/>
          </ac:cxnSpMkLst>
        </pc:cxnChg>
        <pc:cxnChg chg="add mod">
          <ac:chgData name="Min Eunkyoung" userId="38ef6be584633199" providerId="LiveId" clId="{12BFFD41-73F0-452E-9B01-B93282DB967E}" dt="2021-07-04T17:46:14.047" v="8301"/>
          <ac:cxnSpMkLst>
            <pc:docMk/>
            <pc:sldMk cId="3939088018" sldId="318"/>
            <ac:cxnSpMk id="10" creationId="{09A3641C-E1AB-4C10-BEAF-03ADAE8606B7}"/>
          </ac:cxnSpMkLst>
        </pc:cxnChg>
      </pc:sldChg>
      <pc:sldChg chg="addSp delSp modSp add mod">
        <pc:chgData name="Min Eunkyoung" userId="38ef6be584633199" providerId="LiveId" clId="{12BFFD41-73F0-452E-9B01-B93282DB967E}" dt="2021-07-05T14:31:52.394" v="9239" actId="14100"/>
        <pc:sldMkLst>
          <pc:docMk/>
          <pc:sldMk cId="1495094281" sldId="319"/>
        </pc:sldMkLst>
        <pc:spChg chg="mod">
          <ac:chgData name="Min Eunkyoung" userId="38ef6be584633199" providerId="LiveId" clId="{12BFFD41-73F0-452E-9B01-B93282DB967E}" dt="2021-07-05T14:31:52.394" v="9239" actId="14100"/>
          <ac:spMkLst>
            <pc:docMk/>
            <pc:sldMk cId="1495094281" sldId="319"/>
            <ac:spMk id="2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5T14:26:24.970" v="9036"/>
          <ac:spMkLst>
            <pc:docMk/>
            <pc:sldMk cId="1495094281" sldId="319"/>
            <ac:spMk id="10" creationId="{BB0E826E-750D-41CB-AE9A-F4755471E6FF}"/>
          </ac:spMkLst>
        </pc:spChg>
        <pc:spChg chg="add del mod">
          <ac:chgData name="Min Eunkyoung" userId="38ef6be584633199" providerId="LiveId" clId="{12BFFD41-73F0-452E-9B01-B93282DB967E}" dt="2021-07-05T14:30:04.203" v="9165" actId="20577"/>
          <ac:spMkLst>
            <pc:docMk/>
            <pc:sldMk cId="1495094281" sldId="319"/>
            <ac:spMk id="13" creationId="{06867218-EE13-42F3-861D-C252E8C7DAAC}"/>
          </ac:spMkLst>
        </pc:spChg>
        <pc:spChg chg="add del mod">
          <ac:chgData name="Min Eunkyoung" userId="38ef6be584633199" providerId="LiveId" clId="{12BFFD41-73F0-452E-9B01-B93282DB967E}" dt="2021-07-05T14:29:55.189" v="9159" actId="1035"/>
          <ac:spMkLst>
            <pc:docMk/>
            <pc:sldMk cId="1495094281" sldId="319"/>
            <ac:spMk id="14" creationId="{B3D7433D-B564-426D-994A-77C3BEE68580}"/>
          </ac:spMkLst>
        </pc:spChg>
        <pc:spChg chg="add del mod">
          <ac:chgData name="Min Eunkyoung" userId="38ef6be584633199" providerId="LiveId" clId="{12BFFD41-73F0-452E-9B01-B93282DB967E}" dt="2021-07-05T14:30:06.518" v="9168" actId="20577"/>
          <ac:spMkLst>
            <pc:docMk/>
            <pc:sldMk cId="1495094281" sldId="319"/>
            <ac:spMk id="16" creationId="{C45F841B-6E1E-4122-A81C-6BD96EB1418F}"/>
          </ac:spMkLst>
        </pc:spChg>
        <pc:spChg chg="add del">
          <ac:chgData name="Min Eunkyoung" userId="38ef6be584633199" providerId="LiveId" clId="{12BFFD41-73F0-452E-9B01-B93282DB967E}" dt="2021-07-05T14:27:44.899" v="9063" actId="478"/>
          <ac:spMkLst>
            <pc:docMk/>
            <pc:sldMk cId="1495094281" sldId="319"/>
            <ac:spMk id="17" creationId="{5D890039-7FFC-48BF-A300-CC50F6B437A6}"/>
          </ac:spMkLst>
        </pc:spChg>
        <pc:spChg chg="add del mod">
          <ac:chgData name="Min Eunkyoung" userId="38ef6be584633199" providerId="LiveId" clId="{12BFFD41-73F0-452E-9B01-B93282DB967E}" dt="2021-07-05T14:27:52.664" v="9092" actId="1035"/>
          <ac:spMkLst>
            <pc:docMk/>
            <pc:sldMk cId="1495094281" sldId="319"/>
            <ac:spMk id="18" creationId="{847A22F6-591D-4B65-95D8-425FDE62EA33}"/>
          </ac:spMkLst>
        </pc:spChg>
        <pc:spChg chg="add del mod">
          <ac:chgData name="Min Eunkyoung" userId="38ef6be584633199" providerId="LiveId" clId="{12BFFD41-73F0-452E-9B01-B93282DB967E}" dt="2021-07-05T14:31:01.559" v="9179" actId="20577"/>
          <ac:spMkLst>
            <pc:docMk/>
            <pc:sldMk cId="1495094281" sldId="319"/>
            <ac:spMk id="20" creationId="{DBDF771D-3046-4770-8E27-3DC99834D9D5}"/>
          </ac:spMkLst>
        </pc:spChg>
        <pc:spChg chg="add del">
          <ac:chgData name="Min Eunkyoung" userId="38ef6be584633199" providerId="LiveId" clId="{12BFFD41-73F0-452E-9B01-B93282DB967E}" dt="2021-07-05T14:27:44.899" v="9063" actId="478"/>
          <ac:spMkLst>
            <pc:docMk/>
            <pc:sldMk cId="1495094281" sldId="319"/>
            <ac:spMk id="22" creationId="{23571186-5C48-492F-A17D-48BEA77DA1F4}"/>
          </ac:spMkLst>
        </pc:spChg>
        <pc:spChg chg="add del">
          <ac:chgData name="Min Eunkyoung" userId="38ef6be584633199" providerId="LiveId" clId="{12BFFD41-73F0-452E-9B01-B93282DB967E}" dt="2021-07-05T14:27:46.249" v="9064" actId="478"/>
          <ac:spMkLst>
            <pc:docMk/>
            <pc:sldMk cId="1495094281" sldId="319"/>
            <ac:spMk id="23" creationId="{A9906E07-C986-4136-BBFC-D413963388F2}"/>
          </ac:spMkLst>
        </pc:spChg>
        <pc:spChg chg="add del">
          <ac:chgData name="Min Eunkyoung" userId="38ef6be584633199" providerId="LiveId" clId="{12BFFD41-73F0-452E-9B01-B93282DB967E}" dt="2021-07-05T14:27:46.249" v="9064" actId="478"/>
          <ac:spMkLst>
            <pc:docMk/>
            <pc:sldMk cId="1495094281" sldId="319"/>
            <ac:spMk id="25" creationId="{5DB7D850-29A6-467F-BA8B-BA8E3ED5A7E3}"/>
          </ac:spMkLst>
        </pc:spChg>
        <pc:spChg chg="add del">
          <ac:chgData name="Min Eunkyoung" userId="38ef6be584633199" providerId="LiveId" clId="{12BFFD41-73F0-452E-9B01-B93282DB967E}" dt="2021-07-05T14:26:08.367" v="9025" actId="22"/>
          <ac:spMkLst>
            <pc:docMk/>
            <pc:sldMk cId="1495094281" sldId="319"/>
            <ac:spMk id="26" creationId="{E1538431-A259-40D4-A565-55982D99067F}"/>
          </ac:spMkLst>
        </pc:spChg>
        <pc:spChg chg="add del mod">
          <ac:chgData name="Min Eunkyoung" userId="38ef6be584633199" providerId="LiveId" clId="{12BFFD41-73F0-452E-9B01-B93282DB967E}" dt="2021-07-05T14:26:15.057" v="9029" actId="22"/>
          <ac:spMkLst>
            <pc:docMk/>
            <pc:sldMk cId="1495094281" sldId="319"/>
            <ac:spMk id="27" creationId="{0855B58D-E8E5-4438-97A0-BE777994C06D}"/>
          </ac:spMkLst>
        </pc:spChg>
        <pc:spChg chg="add del mod">
          <ac:chgData name="Min Eunkyoung" userId="38ef6be584633199" providerId="LiveId" clId="{12BFFD41-73F0-452E-9B01-B93282DB967E}" dt="2021-07-05T14:27:55.170" v="9093" actId="478"/>
          <ac:spMkLst>
            <pc:docMk/>
            <pc:sldMk cId="1495094281" sldId="319"/>
            <ac:spMk id="28" creationId="{B9D0ED3B-ADB8-4A9A-8698-91BB1896989B}"/>
          </ac:spMkLst>
        </pc:spChg>
        <pc:cxnChg chg="add del">
          <ac:chgData name="Min Eunkyoung" userId="38ef6be584633199" providerId="LiveId" clId="{12BFFD41-73F0-452E-9B01-B93282DB967E}" dt="2021-07-05T14:26:15.446" v="9030" actId="478"/>
          <ac:cxnSpMkLst>
            <pc:docMk/>
            <pc:sldMk cId="1495094281" sldId="319"/>
            <ac:cxnSpMk id="12" creationId="{D01D3918-75A7-4E49-B134-5BEB4C015F77}"/>
          </ac:cxnSpMkLst>
        </pc:cxnChg>
        <pc:cxnChg chg="add del mod">
          <ac:chgData name="Min Eunkyoung" userId="38ef6be584633199" providerId="LiveId" clId="{12BFFD41-73F0-452E-9B01-B93282DB967E}" dt="2021-07-05T14:29:55.189" v="9159" actId="1035"/>
          <ac:cxnSpMkLst>
            <pc:docMk/>
            <pc:sldMk cId="1495094281" sldId="319"/>
            <ac:cxnSpMk id="15" creationId="{B7CF754F-96A3-4937-867F-B67BC83151E0}"/>
          </ac:cxnSpMkLst>
        </pc:cxnChg>
        <pc:cxnChg chg="add del mod">
          <ac:chgData name="Min Eunkyoung" userId="38ef6be584633199" providerId="LiveId" clId="{12BFFD41-73F0-452E-9B01-B93282DB967E}" dt="2021-07-05T14:27:52.664" v="9092" actId="1035"/>
          <ac:cxnSpMkLst>
            <pc:docMk/>
            <pc:sldMk cId="1495094281" sldId="319"/>
            <ac:cxnSpMk id="19" creationId="{34226E40-9CB7-4FC2-83AA-103352F6A179}"/>
          </ac:cxnSpMkLst>
        </pc:cxnChg>
        <pc:cxnChg chg="add del">
          <ac:chgData name="Min Eunkyoung" userId="38ef6be584633199" providerId="LiveId" clId="{12BFFD41-73F0-452E-9B01-B93282DB967E}" dt="2021-07-05T14:27:44.899" v="9063" actId="478"/>
          <ac:cxnSpMkLst>
            <pc:docMk/>
            <pc:sldMk cId="1495094281" sldId="319"/>
            <ac:cxnSpMk id="21" creationId="{6B50287D-012D-40E6-96B8-568628D62468}"/>
          </ac:cxnSpMkLst>
        </pc:cxnChg>
        <pc:cxnChg chg="add del">
          <ac:chgData name="Min Eunkyoung" userId="38ef6be584633199" providerId="LiveId" clId="{12BFFD41-73F0-452E-9B01-B93282DB967E}" dt="2021-07-05T14:27:46.249" v="9064" actId="478"/>
          <ac:cxnSpMkLst>
            <pc:docMk/>
            <pc:sldMk cId="1495094281" sldId="319"/>
            <ac:cxnSpMk id="24" creationId="{372EE321-A0D9-4D16-870F-6B809BA3C38B}"/>
          </ac:cxnSpMkLst>
        </pc:cxnChg>
      </pc:sldChg>
      <pc:sldChg chg="addSp delSp modSp add mod modAnim">
        <pc:chgData name="Min Eunkyoung" userId="38ef6be584633199" providerId="LiveId" clId="{12BFFD41-73F0-452E-9B01-B93282DB967E}" dt="2021-07-05T14:39:23.703" v="9370" actId="20577"/>
        <pc:sldMkLst>
          <pc:docMk/>
          <pc:sldMk cId="1252542338" sldId="320"/>
        </pc:sldMkLst>
        <pc:spChg chg="mod">
          <ac:chgData name="Min Eunkyoung" userId="38ef6be584633199" providerId="LiveId" clId="{12BFFD41-73F0-452E-9B01-B93282DB967E}" dt="2021-07-05T14:32:54.335" v="9266" actId="20577"/>
          <ac:spMkLst>
            <pc:docMk/>
            <pc:sldMk cId="1252542338" sldId="320"/>
            <ac:spMk id="2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5T14:33:29.032" v="9272" actId="478"/>
          <ac:spMkLst>
            <pc:docMk/>
            <pc:sldMk cId="1252542338" sldId="320"/>
            <ac:spMk id="10" creationId="{BB0E826E-750D-41CB-AE9A-F4755471E6FF}"/>
          </ac:spMkLst>
        </pc:spChg>
        <pc:spChg chg="add del mod">
          <ac:chgData name="Min Eunkyoung" userId="38ef6be584633199" providerId="LiveId" clId="{12BFFD41-73F0-452E-9B01-B93282DB967E}" dt="2021-07-05T14:33:29.032" v="9272" actId="478"/>
          <ac:spMkLst>
            <pc:docMk/>
            <pc:sldMk cId="1252542338" sldId="320"/>
            <ac:spMk id="13" creationId="{06867218-EE13-42F3-861D-C252E8C7DAAC}"/>
          </ac:spMkLst>
        </pc:spChg>
        <pc:spChg chg="add del">
          <ac:chgData name="Min Eunkyoung" userId="38ef6be584633199" providerId="LiveId" clId="{12BFFD41-73F0-452E-9B01-B93282DB967E}" dt="2021-07-05T14:33:29.032" v="9272" actId="478"/>
          <ac:spMkLst>
            <pc:docMk/>
            <pc:sldMk cId="1252542338" sldId="320"/>
            <ac:spMk id="14" creationId="{B3D7433D-B564-426D-994A-77C3BEE68580}"/>
          </ac:spMkLst>
        </pc:spChg>
        <pc:spChg chg="add del">
          <ac:chgData name="Min Eunkyoung" userId="38ef6be584633199" providerId="LiveId" clId="{12BFFD41-73F0-452E-9B01-B93282DB967E}" dt="2021-07-05T14:33:29.032" v="9272" actId="478"/>
          <ac:spMkLst>
            <pc:docMk/>
            <pc:sldMk cId="1252542338" sldId="320"/>
            <ac:spMk id="16" creationId="{C45F841B-6E1E-4122-A81C-6BD96EB1418F}"/>
          </ac:spMkLst>
        </pc:spChg>
        <pc:spChg chg="add del mod">
          <ac:chgData name="Min Eunkyoung" userId="38ef6be584633199" providerId="LiveId" clId="{12BFFD41-73F0-452E-9B01-B93282DB967E}" dt="2021-07-05T14:32:51.646" v="9261" actId="22"/>
          <ac:spMkLst>
            <pc:docMk/>
            <pc:sldMk cId="1252542338" sldId="320"/>
            <ac:spMk id="17" creationId="{4D8D6888-064A-46F6-8DE6-FB6DC725D99F}"/>
          </ac:spMkLst>
        </pc:spChg>
        <pc:spChg chg="add del">
          <ac:chgData name="Min Eunkyoung" userId="38ef6be584633199" providerId="LiveId" clId="{12BFFD41-73F0-452E-9B01-B93282DB967E}" dt="2021-07-05T14:33:29.032" v="9272" actId="478"/>
          <ac:spMkLst>
            <pc:docMk/>
            <pc:sldMk cId="1252542338" sldId="320"/>
            <ac:spMk id="18" creationId="{847A22F6-591D-4B65-95D8-425FDE62EA33}"/>
          </ac:spMkLst>
        </pc:spChg>
        <pc:spChg chg="add del">
          <ac:chgData name="Min Eunkyoung" userId="38ef6be584633199" providerId="LiveId" clId="{12BFFD41-73F0-452E-9B01-B93282DB967E}" dt="2021-07-05T14:33:29.032" v="9272" actId="478"/>
          <ac:spMkLst>
            <pc:docMk/>
            <pc:sldMk cId="1252542338" sldId="320"/>
            <ac:spMk id="20" creationId="{DBDF771D-3046-4770-8E27-3DC99834D9D5}"/>
          </ac:spMkLst>
        </pc:spChg>
        <pc:spChg chg="add del mod">
          <ac:chgData name="Min Eunkyoung" userId="38ef6be584633199" providerId="LiveId" clId="{12BFFD41-73F0-452E-9B01-B93282DB967E}" dt="2021-07-05T14:36:12.268" v="9313" actId="478"/>
          <ac:spMkLst>
            <pc:docMk/>
            <pc:sldMk cId="1252542338" sldId="320"/>
            <ac:spMk id="21" creationId="{ABE95418-6175-43C1-A832-EABFFC10C41E}"/>
          </ac:spMkLst>
        </pc:spChg>
        <pc:spChg chg="add mod">
          <ac:chgData name="Min Eunkyoung" userId="38ef6be584633199" providerId="LiveId" clId="{12BFFD41-73F0-452E-9B01-B93282DB967E}" dt="2021-07-05T14:39:23.703" v="9370" actId="20577"/>
          <ac:spMkLst>
            <pc:docMk/>
            <pc:sldMk cId="1252542338" sldId="320"/>
            <ac:spMk id="23" creationId="{E5AE901F-E8F0-4F12-AAB3-81EC33D7AD3A}"/>
          </ac:spMkLst>
        </pc:spChg>
        <pc:picChg chg="add mod modCrop">
          <ac:chgData name="Min Eunkyoung" userId="38ef6be584633199" providerId="LiveId" clId="{12BFFD41-73F0-452E-9B01-B93282DB967E}" dt="2021-07-05T14:35:57.965" v="9311" actId="732"/>
          <ac:picMkLst>
            <pc:docMk/>
            <pc:sldMk cId="1252542338" sldId="320"/>
            <ac:picMk id="24" creationId="{F0696561-C32A-4EAC-BCA4-D441AEF52AC3}"/>
          </ac:picMkLst>
        </pc:picChg>
        <pc:cxnChg chg="add del">
          <ac:chgData name="Min Eunkyoung" userId="38ef6be584633199" providerId="LiveId" clId="{12BFFD41-73F0-452E-9B01-B93282DB967E}" dt="2021-07-05T14:33:29.032" v="9272" actId="478"/>
          <ac:cxnSpMkLst>
            <pc:docMk/>
            <pc:sldMk cId="1252542338" sldId="320"/>
            <ac:cxnSpMk id="12" creationId="{D01D3918-75A7-4E49-B134-5BEB4C015F77}"/>
          </ac:cxnSpMkLst>
        </pc:cxnChg>
        <pc:cxnChg chg="add del">
          <ac:chgData name="Min Eunkyoung" userId="38ef6be584633199" providerId="LiveId" clId="{12BFFD41-73F0-452E-9B01-B93282DB967E}" dt="2021-07-05T14:33:29.032" v="9272" actId="478"/>
          <ac:cxnSpMkLst>
            <pc:docMk/>
            <pc:sldMk cId="1252542338" sldId="320"/>
            <ac:cxnSpMk id="15" creationId="{B7CF754F-96A3-4937-867F-B67BC83151E0}"/>
          </ac:cxnSpMkLst>
        </pc:cxnChg>
        <pc:cxnChg chg="add del">
          <ac:chgData name="Min Eunkyoung" userId="38ef6be584633199" providerId="LiveId" clId="{12BFFD41-73F0-452E-9B01-B93282DB967E}" dt="2021-07-05T14:33:29.032" v="9272" actId="478"/>
          <ac:cxnSpMkLst>
            <pc:docMk/>
            <pc:sldMk cId="1252542338" sldId="320"/>
            <ac:cxnSpMk id="19" creationId="{34226E40-9CB7-4FC2-83AA-103352F6A179}"/>
          </ac:cxnSpMkLst>
        </pc:cxnChg>
        <pc:cxnChg chg="add del mod">
          <ac:chgData name="Min Eunkyoung" userId="38ef6be584633199" providerId="LiveId" clId="{12BFFD41-73F0-452E-9B01-B93282DB967E}" dt="2021-07-05T14:36:14.231" v="9314" actId="478"/>
          <ac:cxnSpMkLst>
            <pc:docMk/>
            <pc:sldMk cId="1252542338" sldId="320"/>
            <ac:cxnSpMk id="22" creationId="{F9C49716-1927-45B9-A989-BCE631EE0E4A}"/>
          </ac:cxnSpMkLst>
        </pc:cxnChg>
        <pc:cxnChg chg="add mod">
          <ac:chgData name="Min Eunkyoung" userId="38ef6be584633199" providerId="LiveId" clId="{12BFFD41-73F0-452E-9B01-B93282DB967E}" dt="2021-07-05T14:36:06.555" v="9312"/>
          <ac:cxnSpMkLst>
            <pc:docMk/>
            <pc:sldMk cId="1252542338" sldId="320"/>
            <ac:cxnSpMk id="25" creationId="{4B98D18E-932E-46A0-85A8-67BB3E111BCA}"/>
          </ac:cxnSpMkLst>
        </pc:cxnChg>
      </pc:sldChg>
      <pc:sldChg chg="addSp delSp modSp add mod delAnim modAnim">
        <pc:chgData name="Min Eunkyoung" userId="38ef6be584633199" providerId="LiveId" clId="{12BFFD41-73F0-452E-9B01-B93282DB967E}" dt="2021-07-05T14:43:55.085" v="9502" actId="1076"/>
        <pc:sldMkLst>
          <pc:docMk/>
          <pc:sldMk cId="3423307737" sldId="321"/>
        </pc:sldMkLst>
        <pc:spChg chg="mod">
          <ac:chgData name="Min Eunkyoung" userId="38ef6be584633199" providerId="LiveId" clId="{12BFFD41-73F0-452E-9B01-B93282DB967E}" dt="2021-07-05T14:40:26.561" v="9431"/>
          <ac:spMkLst>
            <pc:docMk/>
            <pc:sldMk cId="3423307737" sldId="321"/>
            <ac:spMk id="2" creationId="{00000000-0000-0000-0000-000000000000}"/>
          </ac:spMkLst>
        </pc:spChg>
        <pc:spChg chg="add mod">
          <ac:chgData name="Min Eunkyoung" userId="38ef6be584633199" providerId="LiveId" clId="{12BFFD41-73F0-452E-9B01-B93282DB967E}" dt="2021-07-05T14:40:11.500" v="9428" actId="20577"/>
          <ac:spMkLst>
            <pc:docMk/>
            <pc:sldMk cId="3423307737" sldId="321"/>
            <ac:spMk id="8" creationId="{4BF93EAB-0D3A-4B67-877F-A53264F54BBB}"/>
          </ac:spMkLst>
        </pc:spChg>
        <pc:spChg chg="add mod">
          <ac:chgData name="Min Eunkyoung" userId="38ef6be584633199" providerId="LiveId" clId="{12BFFD41-73F0-452E-9B01-B93282DB967E}" dt="2021-07-05T14:41:47.671" v="9441" actId="20577"/>
          <ac:spMkLst>
            <pc:docMk/>
            <pc:sldMk cId="3423307737" sldId="321"/>
            <ac:spMk id="11" creationId="{47BFA019-A643-4942-AFC4-81B2E6F1DC36}"/>
          </ac:spMkLst>
        </pc:spChg>
        <pc:spChg chg="add mod">
          <ac:chgData name="Min Eunkyoung" userId="38ef6be584633199" providerId="LiveId" clId="{12BFFD41-73F0-452E-9B01-B93282DB967E}" dt="2021-07-05T14:43:32.217" v="9497" actId="1036"/>
          <ac:spMkLst>
            <pc:docMk/>
            <pc:sldMk cId="3423307737" sldId="321"/>
            <ac:spMk id="12" creationId="{DEAA6795-D411-4CB0-B943-2545483F335C}"/>
          </ac:spMkLst>
        </pc:spChg>
        <pc:spChg chg="add mod">
          <ac:chgData name="Min Eunkyoung" userId="38ef6be584633199" providerId="LiveId" clId="{12BFFD41-73F0-452E-9B01-B93282DB967E}" dt="2021-07-05T14:43:52.629" v="9501" actId="20577"/>
          <ac:spMkLst>
            <pc:docMk/>
            <pc:sldMk cId="3423307737" sldId="321"/>
            <ac:spMk id="14" creationId="{72870D3A-9324-45FC-A3D5-31BD8A3F713E}"/>
          </ac:spMkLst>
        </pc:spChg>
        <pc:spChg chg="del">
          <ac:chgData name="Min Eunkyoung" userId="38ef6be584633199" providerId="LiveId" clId="{12BFFD41-73F0-452E-9B01-B93282DB967E}" dt="2021-07-05T14:40:03.857" v="9385" actId="478"/>
          <ac:spMkLst>
            <pc:docMk/>
            <pc:sldMk cId="3423307737" sldId="321"/>
            <ac:spMk id="23" creationId="{E5AE901F-E8F0-4F12-AAB3-81EC33D7AD3A}"/>
          </ac:spMkLst>
        </pc:spChg>
        <pc:picChg chg="add mod">
          <ac:chgData name="Min Eunkyoung" userId="38ef6be584633199" providerId="LiveId" clId="{12BFFD41-73F0-452E-9B01-B93282DB967E}" dt="2021-07-05T14:43:39.158" v="9499" actId="1076"/>
          <ac:picMkLst>
            <pc:docMk/>
            <pc:sldMk cId="3423307737" sldId="321"/>
            <ac:picMk id="5" creationId="{9297FF64-E1EE-455F-BBB0-BC29E60CF4D8}"/>
          </ac:picMkLst>
        </pc:picChg>
        <pc:picChg chg="add mod">
          <ac:chgData name="Min Eunkyoung" userId="38ef6be584633199" providerId="LiveId" clId="{12BFFD41-73F0-452E-9B01-B93282DB967E}" dt="2021-07-05T14:43:55.085" v="9502" actId="1076"/>
          <ac:picMkLst>
            <pc:docMk/>
            <pc:sldMk cId="3423307737" sldId="321"/>
            <ac:picMk id="7" creationId="{93205818-27BE-4737-9D84-C1633D129E17}"/>
          </ac:picMkLst>
        </pc:picChg>
        <pc:picChg chg="del">
          <ac:chgData name="Min Eunkyoung" userId="38ef6be584633199" providerId="LiveId" clId="{12BFFD41-73F0-452E-9B01-B93282DB967E}" dt="2021-07-05T14:39:36.079" v="9372" actId="478"/>
          <ac:picMkLst>
            <pc:docMk/>
            <pc:sldMk cId="3423307737" sldId="321"/>
            <ac:picMk id="24" creationId="{F0696561-C32A-4EAC-BCA4-D441AEF52AC3}"/>
          </ac:picMkLst>
        </pc:picChg>
        <pc:cxnChg chg="add mod">
          <ac:chgData name="Min Eunkyoung" userId="38ef6be584633199" providerId="LiveId" clId="{12BFFD41-73F0-452E-9B01-B93282DB967E}" dt="2021-07-05T14:40:00.361" v="9384" actId="1035"/>
          <ac:cxnSpMkLst>
            <pc:docMk/>
            <pc:sldMk cId="3423307737" sldId="321"/>
            <ac:cxnSpMk id="10" creationId="{48517DC6-FE6A-456D-9E7D-030D54E1BB68}"/>
          </ac:cxnSpMkLst>
        </pc:cxnChg>
        <pc:cxnChg chg="add mod">
          <ac:chgData name="Min Eunkyoung" userId="38ef6be584633199" providerId="LiveId" clId="{12BFFD41-73F0-452E-9B01-B93282DB967E}" dt="2021-07-05T14:43:32.217" v="9497" actId="1036"/>
          <ac:cxnSpMkLst>
            <pc:docMk/>
            <pc:sldMk cId="3423307737" sldId="321"/>
            <ac:cxnSpMk id="13" creationId="{7CE0F0AE-2CA6-4E8A-B497-A1177FF9DE9B}"/>
          </ac:cxnSpMkLst>
        </pc:cxnChg>
        <pc:cxnChg chg="del">
          <ac:chgData name="Min Eunkyoung" userId="38ef6be584633199" providerId="LiveId" clId="{12BFFD41-73F0-452E-9B01-B93282DB967E}" dt="2021-07-05T14:40:03.857" v="9385" actId="478"/>
          <ac:cxnSpMkLst>
            <pc:docMk/>
            <pc:sldMk cId="3423307737" sldId="321"/>
            <ac:cxnSpMk id="25" creationId="{4B98D18E-932E-46A0-85A8-67BB3E111BCA}"/>
          </ac:cxnSpMkLst>
        </pc:cxnChg>
      </pc:sldChg>
      <pc:sldChg chg="addSp delSp modSp add mod">
        <pc:chgData name="Min Eunkyoung" userId="38ef6be584633199" providerId="LiveId" clId="{12BFFD41-73F0-452E-9B01-B93282DB967E}" dt="2021-07-05T14:46:10.792" v="9553" actId="20577"/>
        <pc:sldMkLst>
          <pc:docMk/>
          <pc:sldMk cId="1323743393" sldId="322"/>
        </pc:sldMkLst>
        <pc:spChg chg="mod">
          <ac:chgData name="Min Eunkyoung" userId="38ef6be584633199" providerId="LiveId" clId="{12BFFD41-73F0-452E-9B01-B93282DB967E}" dt="2021-07-05T14:46:10.792" v="9553" actId="20577"/>
          <ac:spMkLst>
            <pc:docMk/>
            <pc:sldMk cId="1323743393" sldId="322"/>
            <ac:spMk id="2" creationId="{00000000-0000-0000-0000-000000000000}"/>
          </ac:spMkLst>
        </pc:spChg>
        <pc:spChg chg="del">
          <ac:chgData name="Min Eunkyoung" userId="38ef6be584633199" providerId="LiveId" clId="{12BFFD41-73F0-452E-9B01-B93282DB967E}" dt="2021-07-05T14:45:36.466" v="9524" actId="478"/>
          <ac:spMkLst>
            <pc:docMk/>
            <pc:sldMk cId="1323743393" sldId="322"/>
            <ac:spMk id="8" creationId="{4BF93EAB-0D3A-4B67-877F-A53264F54BBB}"/>
          </ac:spMkLst>
        </pc:spChg>
        <pc:spChg chg="del">
          <ac:chgData name="Min Eunkyoung" userId="38ef6be584633199" providerId="LiveId" clId="{12BFFD41-73F0-452E-9B01-B93282DB967E}" dt="2021-07-05T14:45:36.466" v="9524" actId="478"/>
          <ac:spMkLst>
            <pc:docMk/>
            <pc:sldMk cId="1323743393" sldId="322"/>
            <ac:spMk id="11" creationId="{47BFA019-A643-4942-AFC4-81B2E6F1DC36}"/>
          </ac:spMkLst>
        </pc:spChg>
        <pc:spChg chg="del">
          <ac:chgData name="Min Eunkyoung" userId="38ef6be584633199" providerId="LiveId" clId="{12BFFD41-73F0-452E-9B01-B93282DB967E}" dt="2021-07-05T14:45:36.466" v="9524" actId="478"/>
          <ac:spMkLst>
            <pc:docMk/>
            <pc:sldMk cId="1323743393" sldId="322"/>
            <ac:spMk id="12" creationId="{DEAA6795-D411-4CB0-B943-2545483F335C}"/>
          </ac:spMkLst>
        </pc:spChg>
        <pc:spChg chg="del">
          <ac:chgData name="Min Eunkyoung" userId="38ef6be584633199" providerId="LiveId" clId="{12BFFD41-73F0-452E-9B01-B93282DB967E}" dt="2021-07-05T14:45:36.466" v="9524" actId="478"/>
          <ac:spMkLst>
            <pc:docMk/>
            <pc:sldMk cId="1323743393" sldId="322"/>
            <ac:spMk id="14" creationId="{72870D3A-9324-45FC-A3D5-31BD8A3F713E}"/>
          </ac:spMkLst>
        </pc:spChg>
        <pc:spChg chg="add del mod">
          <ac:chgData name="Min Eunkyoung" userId="38ef6be584633199" providerId="LiveId" clId="{12BFFD41-73F0-452E-9B01-B93282DB967E}" dt="2021-07-05T14:46:07.517" v="9552"/>
          <ac:spMkLst>
            <pc:docMk/>
            <pc:sldMk cId="1323743393" sldId="322"/>
            <ac:spMk id="15" creationId="{CF08E149-1C6C-4C55-9955-EAF2B2E97A88}"/>
          </ac:spMkLst>
        </pc:spChg>
        <pc:spChg chg="add mod">
          <ac:chgData name="Min Eunkyoung" userId="38ef6be584633199" providerId="LiveId" clId="{12BFFD41-73F0-452E-9B01-B93282DB967E}" dt="2021-07-05T14:46:07.514" v="9550"/>
          <ac:spMkLst>
            <pc:docMk/>
            <pc:sldMk cId="1323743393" sldId="322"/>
            <ac:spMk id="16" creationId="{C766753D-5E63-4301-B68F-B6E17817CDEB}"/>
          </ac:spMkLst>
        </pc:spChg>
        <pc:spChg chg="add mod">
          <ac:chgData name="Min Eunkyoung" userId="38ef6be584633199" providerId="LiveId" clId="{12BFFD41-73F0-452E-9B01-B93282DB967E}" dt="2021-07-05T14:46:01.443" v="9536" actId="5793"/>
          <ac:spMkLst>
            <pc:docMk/>
            <pc:sldMk cId="1323743393" sldId="322"/>
            <ac:spMk id="18" creationId="{7F161655-D792-49A4-94A8-D6BA28DC0518}"/>
          </ac:spMkLst>
        </pc:spChg>
        <pc:picChg chg="del">
          <ac:chgData name="Min Eunkyoung" userId="38ef6be584633199" providerId="LiveId" clId="{12BFFD41-73F0-452E-9B01-B93282DB967E}" dt="2021-07-05T14:45:36.466" v="9524" actId="478"/>
          <ac:picMkLst>
            <pc:docMk/>
            <pc:sldMk cId="1323743393" sldId="322"/>
            <ac:picMk id="5" creationId="{9297FF64-E1EE-455F-BBB0-BC29E60CF4D8}"/>
          </ac:picMkLst>
        </pc:picChg>
        <pc:picChg chg="del">
          <ac:chgData name="Min Eunkyoung" userId="38ef6be584633199" providerId="LiveId" clId="{12BFFD41-73F0-452E-9B01-B93282DB967E}" dt="2021-07-05T14:45:36.466" v="9524" actId="478"/>
          <ac:picMkLst>
            <pc:docMk/>
            <pc:sldMk cId="1323743393" sldId="322"/>
            <ac:picMk id="7" creationId="{93205818-27BE-4737-9D84-C1633D129E17}"/>
          </ac:picMkLst>
        </pc:picChg>
        <pc:cxnChg chg="del">
          <ac:chgData name="Min Eunkyoung" userId="38ef6be584633199" providerId="LiveId" clId="{12BFFD41-73F0-452E-9B01-B93282DB967E}" dt="2021-07-05T14:45:36.466" v="9524" actId="478"/>
          <ac:cxnSpMkLst>
            <pc:docMk/>
            <pc:sldMk cId="1323743393" sldId="322"/>
            <ac:cxnSpMk id="10" creationId="{48517DC6-FE6A-456D-9E7D-030D54E1BB68}"/>
          </ac:cxnSpMkLst>
        </pc:cxnChg>
        <pc:cxnChg chg="del">
          <ac:chgData name="Min Eunkyoung" userId="38ef6be584633199" providerId="LiveId" clId="{12BFFD41-73F0-452E-9B01-B93282DB967E}" dt="2021-07-05T14:45:36.466" v="9524" actId="478"/>
          <ac:cxnSpMkLst>
            <pc:docMk/>
            <pc:sldMk cId="1323743393" sldId="322"/>
            <ac:cxnSpMk id="13" creationId="{7CE0F0AE-2CA6-4E8A-B497-A1177FF9DE9B}"/>
          </ac:cxnSpMkLst>
        </pc:cxnChg>
        <pc:cxnChg chg="add mod">
          <ac:chgData name="Min Eunkyoung" userId="38ef6be584633199" providerId="LiveId" clId="{12BFFD41-73F0-452E-9B01-B93282DB967E}" dt="2021-07-05T14:45:36.798" v="9525"/>
          <ac:cxnSpMkLst>
            <pc:docMk/>
            <pc:sldMk cId="1323743393" sldId="322"/>
            <ac:cxnSpMk id="17" creationId="{11434257-1C94-4AC6-8D6B-C37D032C68A5}"/>
          </ac:cxnSpMkLst>
        </pc:cxnChg>
      </pc:sldChg>
      <pc:sldChg chg="add">
        <pc:chgData name="Min Eunkyoung" userId="38ef6be584633199" providerId="LiveId" clId="{12BFFD41-73F0-452E-9B01-B93282DB967E}" dt="2021-07-05T15:10:11.296" v="9566" actId="2890"/>
        <pc:sldMkLst>
          <pc:docMk/>
          <pc:sldMk cId="3269084258" sldId="323"/>
        </pc:sldMkLst>
      </pc:sldChg>
      <pc:sldChg chg="addSp delSp modSp add mod">
        <pc:chgData name="Min Eunkyoung" userId="38ef6be584633199" providerId="LiveId" clId="{12BFFD41-73F0-452E-9B01-B93282DB967E}" dt="2021-07-05T15:41:08.393" v="9764" actId="20577"/>
        <pc:sldMkLst>
          <pc:docMk/>
          <pc:sldMk cId="371763849" sldId="324"/>
        </pc:sldMkLst>
        <pc:spChg chg="mod">
          <ac:chgData name="Min Eunkyoung" userId="38ef6be584633199" providerId="LiveId" clId="{12BFFD41-73F0-452E-9B01-B93282DB967E}" dt="2021-07-05T15:35:24.482" v="9599"/>
          <ac:spMkLst>
            <pc:docMk/>
            <pc:sldMk cId="371763849" sldId="324"/>
            <ac:spMk id="5" creationId="{00000000-0000-0000-0000-000000000000}"/>
          </ac:spMkLst>
        </pc:spChg>
        <pc:spChg chg="add del mod">
          <ac:chgData name="Min Eunkyoung" userId="38ef6be584633199" providerId="LiveId" clId="{12BFFD41-73F0-452E-9B01-B93282DB967E}" dt="2021-07-05T15:36:02.806" v="9613" actId="478"/>
          <ac:spMkLst>
            <pc:docMk/>
            <pc:sldMk cId="371763849" sldId="324"/>
            <ac:spMk id="7" creationId="{986F5CA6-3D8D-424F-89E0-2E356725EDF4}"/>
          </ac:spMkLst>
        </pc:spChg>
        <pc:spChg chg="del mod">
          <ac:chgData name="Min Eunkyoung" userId="38ef6be584633199" providerId="LiveId" clId="{12BFFD41-73F0-452E-9B01-B93282DB967E}" dt="2021-07-05T15:35:46.086" v="9610" actId="478"/>
          <ac:spMkLst>
            <pc:docMk/>
            <pc:sldMk cId="371763849" sldId="324"/>
            <ac:spMk id="8" creationId="{3183E3EE-B650-4A5F-B2F8-92A2A8034A41}"/>
          </ac:spMkLst>
        </pc:spChg>
        <pc:spChg chg="add del mod">
          <ac:chgData name="Min Eunkyoung" userId="38ef6be584633199" providerId="LiveId" clId="{12BFFD41-73F0-452E-9B01-B93282DB967E}" dt="2021-07-05T15:36:02.806" v="9613" actId="478"/>
          <ac:spMkLst>
            <pc:docMk/>
            <pc:sldMk cId="371763849" sldId="324"/>
            <ac:spMk id="11" creationId="{1E934FF7-589D-4553-9BB6-E8D6884C87E4}"/>
          </ac:spMkLst>
        </pc:spChg>
        <pc:spChg chg="add del mod">
          <ac:chgData name="Min Eunkyoung" userId="38ef6be584633199" providerId="LiveId" clId="{12BFFD41-73F0-452E-9B01-B93282DB967E}" dt="2021-07-05T15:36:00.980" v="9612"/>
          <ac:spMkLst>
            <pc:docMk/>
            <pc:sldMk cId="371763849" sldId="324"/>
            <ac:spMk id="13" creationId="{EB3C3704-9B05-4FD6-9F36-36A096E14BAD}"/>
          </ac:spMkLst>
        </pc:spChg>
        <pc:spChg chg="add del mod">
          <ac:chgData name="Min Eunkyoung" userId="38ef6be584633199" providerId="LiveId" clId="{12BFFD41-73F0-452E-9B01-B93282DB967E}" dt="2021-07-05T15:36:00.980" v="9612"/>
          <ac:spMkLst>
            <pc:docMk/>
            <pc:sldMk cId="371763849" sldId="324"/>
            <ac:spMk id="15" creationId="{FC480FBD-509D-46EE-9C0F-4F33883C2EBD}"/>
          </ac:spMkLst>
        </pc:spChg>
        <pc:spChg chg="add del mod">
          <ac:chgData name="Min Eunkyoung" userId="38ef6be584633199" providerId="LiveId" clId="{12BFFD41-73F0-452E-9B01-B93282DB967E}" dt="2021-07-05T15:36:00.980" v="9612"/>
          <ac:spMkLst>
            <pc:docMk/>
            <pc:sldMk cId="371763849" sldId="324"/>
            <ac:spMk id="16" creationId="{4ECDCC24-893E-499F-B840-BC96B1A692C8}"/>
          </ac:spMkLst>
        </pc:spChg>
        <pc:spChg chg="add del mod">
          <ac:chgData name="Min Eunkyoung" userId="38ef6be584633199" providerId="LiveId" clId="{12BFFD41-73F0-452E-9B01-B93282DB967E}" dt="2021-07-05T15:36:00.980" v="9612"/>
          <ac:spMkLst>
            <pc:docMk/>
            <pc:sldMk cId="371763849" sldId="324"/>
            <ac:spMk id="18" creationId="{659A1DAF-8D61-42D2-930B-D34BF0E7BBF0}"/>
          </ac:spMkLst>
        </pc:spChg>
        <pc:spChg chg="add mod">
          <ac:chgData name="Min Eunkyoung" userId="38ef6be584633199" providerId="LiveId" clId="{12BFFD41-73F0-452E-9B01-B93282DB967E}" dt="2021-07-05T15:38:54.700" v="9670" actId="1036"/>
          <ac:spMkLst>
            <pc:docMk/>
            <pc:sldMk cId="371763849" sldId="324"/>
            <ac:spMk id="21" creationId="{12E3EDCC-CBA8-48E1-98FF-D0D7418A75C3}"/>
          </ac:spMkLst>
        </pc:spChg>
        <pc:spChg chg="add del mod">
          <ac:chgData name="Min Eunkyoung" userId="38ef6be584633199" providerId="LiveId" clId="{12BFFD41-73F0-452E-9B01-B93282DB967E}" dt="2021-07-05T15:39:03.353" v="9672" actId="21"/>
          <ac:spMkLst>
            <pc:docMk/>
            <pc:sldMk cId="371763849" sldId="324"/>
            <ac:spMk id="23" creationId="{BADCC461-CC06-4ED9-8FEB-691CD64F53EC}"/>
          </ac:spMkLst>
        </pc:spChg>
        <pc:spChg chg="add mod">
          <ac:chgData name="Min Eunkyoung" userId="38ef6be584633199" providerId="LiveId" clId="{12BFFD41-73F0-452E-9B01-B93282DB967E}" dt="2021-07-05T15:36:13.757" v="9620"/>
          <ac:spMkLst>
            <pc:docMk/>
            <pc:sldMk cId="371763849" sldId="324"/>
            <ac:spMk id="24" creationId="{AA584D73-BBDE-4193-8AFC-CC71C728A228}"/>
          </ac:spMkLst>
        </pc:spChg>
        <pc:spChg chg="add mod">
          <ac:chgData name="Min Eunkyoung" userId="38ef6be584633199" providerId="LiveId" clId="{12BFFD41-73F0-452E-9B01-B93282DB967E}" dt="2021-07-05T15:36:41.304" v="9630" actId="20577"/>
          <ac:spMkLst>
            <pc:docMk/>
            <pc:sldMk cId="371763849" sldId="324"/>
            <ac:spMk id="26" creationId="{3BD48A4E-EC23-4F07-AEBC-1E00FF25E086}"/>
          </ac:spMkLst>
        </pc:spChg>
        <pc:spChg chg="add mod">
          <ac:chgData name="Min Eunkyoung" userId="38ef6be584633199" providerId="LiveId" clId="{12BFFD41-73F0-452E-9B01-B93282DB967E}" dt="2021-07-05T15:41:08.393" v="9764" actId="20577"/>
          <ac:spMkLst>
            <pc:docMk/>
            <pc:sldMk cId="371763849" sldId="324"/>
            <ac:spMk id="29" creationId="{B5E12656-0E3A-43F8-823C-06E6245B6BA7}"/>
          </ac:spMkLst>
        </pc:spChg>
        <pc:picChg chg="del">
          <ac:chgData name="Min Eunkyoung" userId="38ef6be584633199" providerId="LiveId" clId="{12BFFD41-73F0-452E-9B01-B93282DB967E}" dt="2021-07-05T15:34:15.931" v="9592" actId="478"/>
          <ac:picMkLst>
            <pc:docMk/>
            <pc:sldMk cId="371763849" sldId="324"/>
            <ac:picMk id="3" creationId="{DBF79BBC-DFD8-4C45-B588-93C82EF102EB}"/>
          </ac:picMkLst>
        </pc:picChg>
        <pc:picChg chg="add del mod">
          <ac:chgData name="Min Eunkyoung" userId="38ef6be584633199" providerId="LiveId" clId="{12BFFD41-73F0-452E-9B01-B93282DB967E}" dt="2021-07-05T15:36:00.980" v="9612"/>
          <ac:picMkLst>
            <pc:docMk/>
            <pc:sldMk cId="371763849" sldId="324"/>
            <ac:picMk id="19" creationId="{A086F262-8F7D-4C94-9B84-1B05B11FF7D7}"/>
          </ac:picMkLst>
        </pc:picChg>
        <pc:picChg chg="add del mod">
          <ac:chgData name="Min Eunkyoung" userId="38ef6be584633199" providerId="LiveId" clId="{12BFFD41-73F0-452E-9B01-B93282DB967E}" dt="2021-07-05T15:36:00.980" v="9612"/>
          <ac:picMkLst>
            <pc:docMk/>
            <pc:sldMk cId="371763849" sldId="324"/>
            <ac:picMk id="20" creationId="{FC8411D6-49E3-4C22-8ADF-FCCE269EC729}"/>
          </ac:picMkLst>
        </pc:picChg>
        <pc:picChg chg="add del mod">
          <ac:chgData name="Min Eunkyoung" userId="38ef6be584633199" providerId="LiveId" clId="{12BFFD41-73F0-452E-9B01-B93282DB967E}" dt="2021-07-05T15:38:41.328" v="9631" actId="478"/>
          <ac:picMkLst>
            <pc:docMk/>
            <pc:sldMk cId="371763849" sldId="324"/>
            <ac:picMk id="27" creationId="{00D84E34-34D7-48EB-B156-616B7269B05E}"/>
          </ac:picMkLst>
        </pc:picChg>
        <pc:picChg chg="add del mod">
          <ac:chgData name="Min Eunkyoung" userId="38ef6be584633199" providerId="LiveId" clId="{12BFFD41-73F0-452E-9B01-B93282DB967E}" dt="2021-07-05T15:38:42.912" v="9632" actId="478"/>
          <ac:picMkLst>
            <pc:docMk/>
            <pc:sldMk cId="371763849" sldId="324"/>
            <ac:picMk id="28" creationId="{9BD16676-3468-4C27-8F3E-584F332F7AEF}"/>
          </ac:picMkLst>
        </pc:picChg>
        <pc:cxnChg chg="del">
          <ac:chgData name="Min Eunkyoung" userId="38ef6be584633199" providerId="LiveId" clId="{12BFFD41-73F0-452E-9B01-B93282DB967E}" dt="2021-07-05T15:35:44.649" v="9608" actId="478"/>
          <ac:cxnSpMkLst>
            <pc:docMk/>
            <pc:sldMk cId="371763849" sldId="324"/>
            <ac:cxnSpMk id="9" creationId="{D081E00C-C098-4299-AF15-05A005D68504}"/>
          </ac:cxnSpMkLst>
        </pc:cxnChg>
        <pc:cxnChg chg="add del mod">
          <ac:chgData name="Min Eunkyoung" userId="38ef6be584633199" providerId="LiveId" clId="{12BFFD41-73F0-452E-9B01-B93282DB967E}" dt="2021-07-05T15:36:02.806" v="9613" actId="478"/>
          <ac:cxnSpMkLst>
            <pc:docMk/>
            <pc:sldMk cId="371763849" sldId="324"/>
            <ac:cxnSpMk id="10" creationId="{B68060E5-746B-4F8B-844F-193739F8E443}"/>
          </ac:cxnSpMkLst>
        </pc:cxnChg>
        <pc:cxnChg chg="add del mod">
          <ac:chgData name="Min Eunkyoung" userId="38ef6be584633199" providerId="LiveId" clId="{12BFFD41-73F0-452E-9B01-B93282DB967E}" dt="2021-07-05T15:36:02.806" v="9613" actId="478"/>
          <ac:cxnSpMkLst>
            <pc:docMk/>
            <pc:sldMk cId="371763849" sldId="324"/>
            <ac:cxnSpMk id="12" creationId="{99050F63-B708-46E9-B20B-D8DD691F6233}"/>
          </ac:cxnSpMkLst>
        </pc:cxnChg>
        <pc:cxnChg chg="add del mod">
          <ac:chgData name="Min Eunkyoung" userId="38ef6be584633199" providerId="LiveId" clId="{12BFFD41-73F0-452E-9B01-B93282DB967E}" dt="2021-07-05T15:36:00.980" v="9612"/>
          <ac:cxnSpMkLst>
            <pc:docMk/>
            <pc:sldMk cId="371763849" sldId="324"/>
            <ac:cxnSpMk id="14" creationId="{7003F731-3BAE-49F2-BA00-52407593465C}"/>
          </ac:cxnSpMkLst>
        </pc:cxnChg>
        <pc:cxnChg chg="add del mod">
          <ac:chgData name="Min Eunkyoung" userId="38ef6be584633199" providerId="LiveId" clId="{12BFFD41-73F0-452E-9B01-B93282DB967E}" dt="2021-07-05T15:36:00.980" v="9612"/>
          <ac:cxnSpMkLst>
            <pc:docMk/>
            <pc:sldMk cId="371763849" sldId="324"/>
            <ac:cxnSpMk id="17" creationId="{CEBDBCB1-5BE7-4192-97C9-717129AAAAB2}"/>
          </ac:cxnSpMkLst>
        </pc:cxnChg>
        <pc:cxnChg chg="add mod">
          <ac:chgData name="Min Eunkyoung" userId="38ef6be584633199" providerId="LiveId" clId="{12BFFD41-73F0-452E-9B01-B93282DB967E}" dt="2021-07-05T15:38:54.700" v="9670" actId="1036"/>
          <ac:cxnSpMkLst>
            <pc:docMk/>
            <pc:sldMk cId="371763849" sldId="324"/>
            <ac:cxnSpMk id="22" creationId="{4A888B10-248D-4CE6-809A-DFDE92B3E20A}"/>
          </ac:cxnSpMkLst>
        </pc:cxnChg>
        <pc:cxnChg chg="add mod">
          <ac:chgData name="Min Eunkyoung" userId="38ef6be584633199" providerId="LiveId" clId="{12BFFD41-73F0-452E-9B01-B93282DB967E}" dt="2021-07-05T15:36:03.448" v="9614"/>
          <ac:cxnSpMkLst>
            <pc:docMk/>
            <pc:sldMk cId="371763849" sldId="324"/>
            <ac:cxnSpMk id="25" creationId="{1BFF4385-52CE-4D1F-AE42-8C201AFBF6DC}"/>
          </ac:cxnSpMkLst>
        </pc:cxnChg>
      </pc:sldChg>
    </pc:docChg>
  </pc:docChgLst>
  <pc:docChgLst>
    <pc:chgData name="Min Eunkyoung" userId="38ef6be584633199" providerId="LiveId" clId="{EE6E7ACC-AC90-4749-A2D3-A33D3DFE0DA8}"/>
    <pc:docChg chg="undo custSel modSld">
      <pc:chgData name="Min Eunkyoung" userId="38ef6be584633199" providerId="LiveId" clId="{EE6E7ACC-AC90-4749-A2D3-A33D3DFE0DA8}" dt="2021-06-01T13:43:04.557" v="72" actId="20577"/>
      <pc:docMkLst>
        <pc:docMk/>
      </pc:docMkLst>
      <pc:sldChg chg="delSp modSp mod">
        <pc:chgData name="Min Eunkyoung" userId="38ef6be584633199" providerId="LiveId" clId="{EE6E7ACC-AC90-4749-A2D3-A33D3DFE0DA8}" dt="2021-06-01T13:21:30.573" v="69" actId="14100"/>
        <pc:sldMkLst>
          <pc:docMk/>
          <pc:sldMk cId="2332334539" sldId="272"/>
        </pc:sldMkLst>
        <pc:spChg chg="del">
          <ac:chgData name="Min Eunkyoung" userId="38ef6be584633199" providerId="LiveId" clId="{EE6E7ACC-AC90-4749-A2D3-A33D3DFE0DA8}" dt="2021-06-01T13:20:32.973" v="0" actId="478"/>
          <ac:spMkLst>
            <pc:docMk/>
            <pc:sldMk cId="2332334539" sldId="272"/>
            <ac:spMk id="6" creationId="{DE0BAB68-4194-4EB8-828A-922392895808}"/>
          </ac:spMkLst>
        </pc:spChg>
        <pc:spChg chg="del">
          <ac:chgData name="Min Eunkyoung" userId="38ef6be584633199" providerId="LiveId" clId="{EE6E7ACC-AC90-4749-A2D3-A33D3DFE0DA8}" dt="2021-06-01T13:20:32.973" v="0" actId="478"/>
          <ac:spMkLst>
            <pc:docMk/>
            <pc:sldMk cId="2332334539" sldId="272"/>
            <ac:spMk id="15" creationId="{02CBC752-3C91-4C3F-B03A-CACFAAA6DFB7}"/>
          </ac:spMkLst>
        </pc:spChg>
        <pc:spChg chg="del">
          <ac:chgData name="Min Eunkyoung" userId="38ef6be584633199" providerId="LiveId" clId="{EE6E7ACC-AC90-4749-A2D3-A33D3DFE0DA8}" dt="2021-06-01T13:20:32.973" v="0" actId="478"/>
          <ac:spMkLst>
            <pc:docMk/>
            <pc:sldMk cId="2332334539" sldId="272"/>
            <ac:spMk id="17" creationId="{AEA4BFA1-F17B-463C-8F9A-CEC07DE5407E}"/>
          </ac:spMkLst>
        </pc:spChg>
        <pc:spChg chg="mod">
          <ac:chgData name="Min Eunkyoung" userId="38ef6be584633199" providerId="LiveId" clId="{EE6E7ACC-AC90-4749-A2D3-A33D3DFE0DA8}" dt="2021-06-01T13:21:30.573" v="69" actId="14100"/>
          <ac:spMkLst>
            <pc:docMk/>
            <pc:sldMk cId="2332334539" sldId="272"/>
            <ac:spMk id="29" creationId="{E8932072-BC65-4ACC-8D08-71FFA6FD3AD1}"/>
          </ac:spMkLst>
        </pc:spChg>
        <pc:spChg chg="mod">
          <ac:chgData name="Min Eunkyoung" userId="38ef6be584633199" providerId="LiveId" clId="{EE6E7ACC-AC90-4749-A2D3-A33D3DFE0DA8}" dt="2021-06-01T13:20:39.380" v="62" actId="1036"/>
          <ac:spMkLst>
            <pc:docMk/>
            <pc:sldMk cId="2332334539" sldId="272"/>
            <ac:spMk id="31" creationId="{8B599F53-520A-4CA7-852D-7CED63C71CB6}"/>
          </ac:spMkLst>
        </pc:spChg>
        <pc:cxnChg chg="del">
          <ac:chgData name="Min Eunkyoung" userId="38ef6be584633199" providerId="LiveId" clId="{EE6E7ACC-AC90-4749-A2D3-A33D3DFE0DA8}" dt="2021-06-01T13:20:32.973" v="0" actId="478"/>
          <ac:cxnSpMkLst>
            <pc:docMk/>
            <pc:sldMk cId="2332334539" sldId="272"/>
            <ac:cxnSpMk id="16" creationId="{1D5E9A23-7575-437B-BF27-0EBC0EEA964D}"/>
          </ac:cxnSpMkLst>
        </pc:cxnChg>
        <pc:cxnChg chg="mod">
          <ac:chgData name="Min Eunkyoung" userId="38ef6be584633199" providerId="LiveId" clId="{EE6E7ACC-AC90-4749-A2D3-A33D3DFE0DA8}" dt="2021-06-01T13:20:39.380" v="62" actId="1036"/>
          <ac:cxnSpMkLst>
            <pc:docMk/>
            <pc:sldMk cId="2332334539" sldId="272"/>
            <ac:cxnSpMk id="30" creationId="{2A5813EA-2E93-4522-A8F5-4766B20E2847}"/>
          </ac:cxnSpMkLst>
        </pc:cxnChg>
      </pc:sldChg>
      <pc:sldChg chg="modSp mod">
        <pc:chgData name="Min Eunkyoung" userId="38ef6be584633199" providerId="LiveId" clId="{EE6E7ACC-AC90-4749-A2D3-A33D3DFE0DA8}" dt="2021-06-01T13:43:04.557" v="72" actId="20577"/>
        <pc:sldMkLst>
          <pc:docMk/>
          <pc:sldMk cId="831256559" sldId="275"/>
        </pc:sldMkLst>
        <pc:spChg chg="mod">
          <ac:chgData name="Min Eunkyoung" userId="38ef6be584633199" providerId="LiveId" clId="{EE6E7ACC-AC90-4749-A2D3-A33D3DFE0DA8}" dt="2021-06-01T13:43:04.557" v="72" actId="20577"/>
          <ac:spMkLst>
            <pc:docMk/>
            <pc:sldMk cId="831256559" sldId="275"/>
            <ac:spMk id="20" creationId="{41AD2999-3687-467C-B964-AE11969D7347}"/>
          </ac:spMkLst>
        </pc:spChg>
      </pc:sldChg>
    </pc:docChg>
  </pc:docChgLst>
  <pc:docChgLst>
    <pc:chgData name="Min Eunkyoung" userId="38ef6be584633199" providerId="LiveId" clId="{BB7D3E73-D5CD-42EE-8934-76071A97B77E}"/>
    <pc:docChg chg="undo redo custSel addSld delSld modSld">
      <pc:chgData name="Min Eunkyoung" userId="38ef6be584633199" providerId="LiveId" clId="{BB7D3E73-D5CD-42EE-8934-76071A97B77E}" dt="2021-06-02T11:08:41.020" v="2570" actId="1036"/>
      <pc:docMkLst>
        <pc:docMk/>
      </pc:docMkLst>
      <pc:sldChg chg="modSp mod">
        <pc:chgData name="Min Eunkyoung" userId="38ef6be584633199" providerId="LiveId" clId="{BB7D3E73-D5CD-42EE-8934-76071A97B77E}" dt="2021-06-02T07:57:37.773" v="533"/>
        <pc:sldMkLst>
          <pc:docMk/>
          <pc:sldMk cId="0" sldId="257"/>
        </pc:sldMkLst>
        <pc:spChg chg="mod">
          <ac:chgData name="Min Eunkyoung" userId="38ef6be584633199" providerId="LiveId" clId="{BB7D3E73-D5CD-42EE-8934-76071A97B77E}" dt="2021-06-02T07:21:52.766" v="84"/>
          <ac:spMkLst>
            <pc:docMk/>
            <pc:sldMk cId="0" sldId="257"/>
            <ac:spMk id="55" creationId="{00000000-0000-0000-0000-000000000000}"/>
          </ac:spMkLst>
        </pc:spChg>
        <pc:spChg chg="mod">
          <ac:chgData name="Min Eunkyoung" userId="38ef6be584633199" providerId="LiveId" clId="{BB7D3E73-D5CD-42EE-8934-76071A97B77E}" dt="2021-06-02T07:22:00.195" v="115"/>
          <ac:spMkLst>
            <pc:docMk/>
            <pc:sldMk cId="0" sldId="257"/>
            <ac:spMk id="56" creationId="{00000000-0000-0000-0000-000000000000}"/>
          </ac:spMkLst>
        </pc:spChg>
        <pc:spChg chg="mod">
          <ac:chgData name="Min Eunkyoung" userId="38ef6be584633199" providerId="LiveId" clId="{BB7D3E73-D5CD-42EE-8934-76071A97B77E}" dt="2021-06-02T07:57:37.773" v="533"/>
          <ac:spMkLst>
            <pc:docMk/>
            <pc:sldMk cId="0" sldId="257"/>
            <ac:spMk id="79" creationId="{00000000-0000-0000-0000-000000000000}"/>
          </ac:spMkLst>
        </pc:spChg>
      </pc:sldChg>
      <pc:sldChg chg="addSp delSp modSp mod">
        <pc:chgData name="Min Eunkyoung" userId="38ef6be584633199" providerId="LiveId" clId="{BB7D3E73-D5CD-42EE-8934-76071A97B77E}" dt="2021-06-02T09:03:53.019" v="1749" actId="478"/>
        <pc:sldMkLst>
          <pc:docMk/>
          <pc:sldMk cId="0" sldId="258"/>
        </pc:sldMkLst>
        <pc:spChg chg="mod">
          <ac:chgData name="Min Eunkyoung" userId="38ef6be584633199" providerId="LiveId" clId="{BB7D3E73-D5CD-42EE-8934-76071A97B77E}" dt="2021-06-02T07:22:07.954" v="132"/>
          <ac:spMkLst>
            <pc:docMk/>
            <pc:sldMk cId="0" sldId="258"/>
            <ac:spMk id="2" creationId="{00000000-0000-0000-0000-000000000000}"/>
          </ac:spMkLst>
        </pc:spChg>
        <pc:spChg chg="mod">
          <ac:chgData name="Min Eunkyoung" userId="38ef6be584633199" providerId="LiveId" clId="{BB7D3E73-D5CD-42EE-8934-76071A97B77E}" dt="2021-06-02T07:21:00.727" v="36" actId="20577"/>
          <ac:spMkLst>
            <pc:docMk/>
            <pc:sldMk cId="0" sldId="258"/>
            <ac:spMk id="11" creationId="{00000000-0000-0000-0000-000000000000}"/>
          </ac:spMkLst>
        </pc:spChg>
        <pc:picChg chg="add del">
          <ac:chgData name="Min Eunkyoung" userId="38ef6be584633199" providerId="LiveId" clId="{BB7D3E73-D5CD-42EE-8934-76071A97B77E}" dt="2021-06-02T09:03:53.019" v="1749" actId="478"/>
          <ac:picMkLst>
            <pc:docMk/>
            <pc:sldMk cId="0" sldId="258"/>
            <ac:picMk id="8" creationId="{0C17B98A-35B8-4B69-A002-4D7D6F55A7B9}"/>
          </ac:picMkLst>
        </pc:picChg>
        <pc:picChg chg="add del">
          <ac:chgData name="Min Eunkyoung" userId="38ef6be584633199" providerId="LiveId" clId="{BB7D3E73-D5CD-42EE-8934-76071A97B77E}" dt="2021-06-02T09:03:52.662" v="1748" actId="478"/>
          <ac:picMkLst>
            <pc:docMk/>
            <pc:sldMk cId="0" sldId="258"/>
            <ac:picMk id="13" creationId="{831C632B-6AAA-4DBC-9ECA-F6584610EF16}"/>
          </ac:picMkLst>
        </pc:picChg>
      </pc:sldChg>
      <pc:sldChg chg="addSp delSp modSp mod">
        <pc:chgData name="Min Eunkyoung" userId="38ef6be584633199" providerId="LiveId" clId="{BB7D3E73-D5CD-42EE-8934-76071A97B77E}" dt="2021-06-02T09:53:29.338" v="1946" actId="14100"/>
        <pc:sldMkLst>
          <pc:docMk/>
          <pc:sldMk cId="2332334539" sldId="272"/>
        </pc:sldMkLst>
        <pc:spChg chg="mod">
          <ac:chgData name="Min Eunkyoung" userId="38ef6be584633199" providerId="LiveId" clId="{BB7D3E73-D5CD-42EE-8934-76071A97B77E}" dt="2021-06-02T08:17:06.285" v="1050"/>
          <ac:spMkLst>
            <pc:docMk/>
            <pc:sldMk cId="2332334539" sldId="272"/>
            <ac:spMk id="5" creationId="{00000000-0000-0000-0000-000000000000}"/>
          </ac:spMkLst>
        </pc:spChg>
        <pc:spChg chg="add del mod">
          <ac:chgData name="Min Eunkyoung" userId="38ef6be584633199" providerId="LiveId" clId="{BB7D3E73-D5CD-42EE-8934-76071A97B77E}" dt="2021-06-02T08:24:19.134" v="1136" actId="478"/>
          <ac:spMkLst>
            <pc:docMk/>
            <pc:sldMk cId="2332334539" sldId="272"/>
            <ac:spMk id="7" creationId="{B61410FC-A717-450C-81A3-66DD2A3427CD}"/>
          </ac:spMkLst>
        </pc:spChg>
        <pc:spChg chg="add del mod">
          <ac:chgData name="Min Eunkyoung" userId="38ef6be584633199" providerId="LiveId" clId="{BB7D3E73-D5CD-42EE-8934-76071A97B77E}" dt="2021-06-02T08:24:14.767" v="1133" actId="478"/>
          <ac:spMkLst>
            <pc:docMk/>
            <pc:sldMk cId="2332334539" sldId="272"/>
            <ac:spMk id="9" creationId="{5D3B270D-A0F9-4B71-9B97-8C131EE5238F}"/>
          </ac:spMkLst>
        </pc:spChg>
        <pc:spChg chg="add del mod">
          <ac:chgData name="Min Eunkyoung" userId="38ef6be584633199" providerId="LiveId" clId="{BB7D3E73-D5CD-42EE-8934-76071A97B77E}" dt="2021-06-02T08:24:10.852" v="1131" actId="478"/>
          <ac:spMkLst>
            <pc:docMk/>
            <pc:sldMk cId="2332334539" sldId="272"/>
            <ac:spMk id="10" creationId="{B0B09935-4CC5-4AD5-A48C-DF31096F999E}"/>
          </ac:spMkLst>
        </pc:spChg>
        <pc:spChg chg="add del mod">
          <ac:chgData name="Min Eunkyoung" userId="38ef6be584633199" providerId="LiveId" clId="{BB7D3E73-D5CD-42EE-8934-76071A97B77E}" dt="2021-06-02T08:24:10.852" v="1131" actId="478"/>
          <ac:spMkLst>
            <pc:docMk/>
            <pc:sldMk cId="2332334539" sldId="272"/>
            <ac:spMk id="12" creationId="{A1DBF40F-DEAF-4B06-B428-D0A36ECEFD86}"/>
          </ac:spMkLst>
        </pc:spChg>
        <pc:spChg chg="add mod">
          <ac:chgData name="Min Eunkyoung" userId="38ef6be584633199" providerId="LiveId" clId="{BB7D3E73-D5CD-42EE-8934-76071A97B77E}" dt="2021-06-02T08:24:41.544" v="1266" actId="20577"/>
          <ac:spMkLst>
            <pc:docMk/>
            <pc:sldMk cId="2332334539" sldId="272"/>
            <ac:spMk id="13" creationId="{9BD835F5-A37C-4B1E-B8D9-6A1D2B6ABF83}"/>
          </ac:spMkLst>
        </pc:spChg>
        <pc:spChg chg="add mod">
          <ac:chgData name="Min Eunkyoung" userId="38ef6be584633199" providerId="LiveId" clId="{BB7D3E73-D5CD-42EE-8934-76071A97B77E}" dt="2021-06-02T08:31:51.334" v="1602" actId="20577"/>
          <ac:spMkLst>
            <pc:docMk/>
            <pc:sldMk cId="2332334539" sldId="272"/>
            <ac:spMk id="15" creationId="{CFAFD993-2919-4F17-AFDD-B42EE123B14B}"/>
          </ac:spMkLst>
        </pc:spChg>
        <pc:spChg chg="add mod">
          <ac:chgData name="Min Eunkyoung" userId="38ef6be584633199" providerId="LiveId" clId="{BB7D3E73-D5CD-42EE-8934-76071A97B77E}" dt="2021-06-02T08:33:27.901" v="1625" actId="20577"/>
          <ac:spMkLst>
            <pc:docMk/>
            <pc:sldMk cId="2332334539" sldId="272"/>
            <ac:spMk id="16" creationId="{F62A8743-7D10-4FB7-BCDD-D9063005C4EE}"/>
          </ac:spMkLst>
        </pc:spChg>
        <pc:spChg chg="add mod">
          <ac:chgData name="Min Eunkyoung" userId="38ef6be584633199" providerId="LiveId" clId="{BB7D3E73-D5CD-42EE-8934-76071A97B77E}" dt="2021-06-02T09:53:29.338" v="1946" actId="14100"/>
          <ac:spMkLst>
            <pc:docMk/>
            <pc:sldMk cId="2332334539" sldId="272"/>
            <ac:spMk id="18" creationId="{C538106A-139F-4EC9-8A87-0C87E57CAEEC}"/>
          </ac:spMkLst>
        </pc:spChg>
        <pc:spChg chg="mod">
          <ac:chgData name="Min Eunkyoung" userId="38ef6be584633199" providerId="LiveId" clId="{BB7D3E73-D5CD-42EE-8934-76071A97B77E}" dt="2021-06-02T08:17:10.653" v="1058" actId="20577"/>
          <ac:spMkLst>
            <pc:docMk/>
            <pc:sldMk cId="2332334539" sldId="272"/>
            <ac:spMk id="29" creationId="{E8932072-BC65-4ACC-8D08-71FFA6FD3AD1}"/>
          </ac:spMkLst>
        </pc:spChg>
        <pc:spChg chg="add del mod">
          <ac:chgData name="Min Eunkyoung" userId="38ef6be584633199" providerId="LiveId" clId="{BB7D3E73-D5CD-42EE-8934-76071A97B77E}" dt="2021-06-02T08:25:22.058" v="1376" actId="14100"/>
          <ac:spMkLst>
            <pc:docMk/>
            <pc:sldMk cId="2332334539" sldId="272"/>
            <ac:spMk id="31" creationId="{8B599F53-520A-4CA7-852D-7CED63C71CB6}"/>
          </ac:spMkLst>
        </pc:spChg>
        <pc:cxnChg chg="add del mod">
          <ac:chgData name="Min Eunkyoung" userId="38ef6be584633199" providerId="LiveId" clId="{BB7D3E73-D5CD-42EE-8934-76071A97B77E}" dt="2021-06-02T08:24:20.344" v="1137" actId="478"/>
          <ac:cxnSpMkLst>
            <pc:docMk/>
            <pc:sldMk cId="2332334539" sldId="272"/>
            <ac:cxnSpMk id="8" creationId="{E0E862D9-9F19-4ECD-AA92-97A7D4242A37}"/>
          </ac:cxnSpMkLst>
        </pc:cxnChg>
        <pc:cxnChg chg="add del mod">
          <ac:chgData name="Min Eunkyoung" userId="38ef6be584633199" providerId="LiveId" clId="{BB7D3E73-D5CD-42EE-8934-76071A97B77E}" dt="2021-06-02T08:24:10.852" v="1131" actId="478"/>
          <ac:cxnSpMkLst>
            <pc:docMk/>
            <pc:sldMk cId="2332334539" sldId="272"/>
            <ac:cxnSpMk id="11" creationId="{1B949B86-CFF0-4E8C-A726-957E283D068B}"/>
          </ac:cxnSpMkLst>
        </pc:cxnChg>
        <pc:cxnChg chg="add mod">
          <ac:chgData name="Min Eunkyoung" userId="38ef6be584633199" providerId="LiveId" clId="{BB7D3E73-D5CD-42EE-8934-76071A97B77E}" dt="2021-06-02T08:24:27.871" v="1179" actId="1035"/>
          <ac:cxnSpMkLst>
            <pc:docMk/>
            <pc:sldMk cId="2332334539" sldId="272"/>
            <ac:cxnSpMk id="14" creationId="{197F0BE8-F9A1-471A-9792-724BB2C3CC58}"/>
          </ac:cxnSpMkLst>
        </pc:cxnChg>
        <pc:cxnChg chg="add mod">
          <ac:chgData name="Min Eunkyoung" userId="38ef6be584633199" providerId="LiveId" clId="{BB7D3E73-D5CD-42EE-8934-76071A97B77E}" dt="2021-06-02T08:24:33.521" v="1259" actId="1036"/>
          <ac:cxnSpMkLst>
            <pc:docMk/>
            <pc:sldMk cId="2332334539" sldId="272"/>
            <ac:cxnSpMk id="17" creationId="{5936E8BF-D58B-4C42-8004-17B1700B513B}"/>
          </ac:cxnSpMkLst>
        </pc:cxnChg>
      </pc:sldChg>
      <pc:sldChg chg="modSp del mod">
        <pc:chgData name="Min Eunkyoung" userId="38ef6be584633199" providerId="LiveId" clId="{BB7D3E73-D5CD-42EE-8934-76071A97B77E}" dt="2021-06-02T08:37:09.491" v="1626" actId="47"/>
        <pc:sldMkLst>
          <pc:docMk/>
          <pc:sldMk cId="3731539193" sldId="273"/>
        </pc:sldMkLst>
        <pc:spChg chg="mod">
          <ac:chgData name="Min Eunkyoung" userId="38ef6be584633199" providerId="LiveId" clId="{BB7D3E73-D5CD-42EE-8934-76071A97B77E}" dt="2021-06-02T07:58:02.526" v="563"/>
          <ac:spMkLst>
            <pc:docMk/>
            <pc:sldMk cId="3731539193" sldId="273"/>
            <ac:spMk id="5" creationId="{00000000-0000-0000-0000-000000000000}"/>
          </ac:spMkLst>
        </pc:spChg>
      </pc:sldChg>
      <pc:sldChg chg="addSp delSp modSp mod">
        <pc:chgData name="Min Eunkyoung" userId="38ef6be584633199" providerId="LiveId" clId="{BB7D3E73-D5CD-42EE-8934-76071A97B77E}" dt="2021-06-02T11:08:41.020" v="2570" actId="1036"/>
        <pc:sldMkLst>
          <pc:docMk/>
          <pc:sldMk cId="1429282878" sldId="274"/>
        </pc:sldMkLst>
        <pc:spChg chg="mod">
          <ac:chgData name="Min Eunkyoung" userId="38ef6be584633199" providerId="LiveId" clId="{BB7D3E73-D5CD-42EE-8934-76071A97B77E}" dt="2021-06-02T07:37:44.728" v="183" actId="20577"/>
          <ac:spMkLst>
            <pc:docMk/>
            <pc:sldMk cId="1429282878" sldId="274"/>
            <ac:spMk id="2" creationId="{00000000-0000-0000-0000-000000000000}"/>
          </ac:spMkLst>
        </pc:spChg>
        <pc:spChg chg="mod">
          <ac:chgData name="Min Eunkyoung" userId="38ef6be584633199" providerId="LiveId" clId="{BB7D3E73-D5CD-42EE-8934-76071A97B77E}" dt="2021-06-02T08:45:41.409" v="1721" actId="20577"/>
          <ac:spMkLst>
            <pc:docMk/>
            <pc:sldMk cId="1429282878" sldId="274"/>
            <ac:spMk id="11" creationId="{00000000-0000-0000-0000-000000000000}"/>
          </ac:spMkLst>
        </pc:spChg>
        <pc:picChg chg="add del mod">
          <ac:chgData name="Min Eunkyoung" userId="38ef6be584633199" providerId="LiveId" clId="{BB7D3E73-D5CD-42EE-8934-76071A97B77E}" dt="2021-06-02T08:15:46.775" v="1025" actId="478"/>
          <ac:picMkLst>
            <pc:docMk/>
            <pc:sldMk cId="1429282878" sldId="274"/>
            <ac:picMk id="5" creationId="{9F199E34-E817-4868-B786-F29AD4855D60}"/>
          </ac:picMkLst>
        </pc:picChg>
        <pc:picChg chg="del">
          <ac:chgData name="Min Eunkyoung" userId="38ef6be584633199" providerId="LiveId" clId="{BB7D3E73-D5CD-42EE-8934-76071A97B77E}" dt="2021-06-02T07:22:12.125" v="133" actId="478"/>
          <ac:picMkLst>
            <pc:docMk/>
            <pc:sldMk cId="1429282878" sldId="274"/>
            <ac:picMk id="6" creationId="{E2E3598C-D6A3-4DA4-8A73-394DC628A73B}"/>
          </ac:picMkLst>
        </pc:picChg>
        <pc:picChg chg="add mod">
          <ac:chgData name="Min Eunkyoung" userId="38ef6be584633199" providerId="LiveId" clId="{BB7D3E73-D5CD-42EE-8934-76071A97B77E}" dt="2021-06-02T11:08:41.020" v="2570" actId="1036"/>
          <ac:picMkLst>
            <pc:docMk/>
            <pc:sldMk cId="1429282878" sldId="274"/>
            <ac:picMk id="8" creationId="{B60BF0BA-4CC0-497E-B6DE-76BEC3870FD1}"/>
          </ac:picMkLst>
        </pc:picChg>
        <pc:picChg chg="del">
          <ac:chgData name="Min Eunkyoung" userId="38ef6be584633199" providerId="LiveId" clId="{BB7D3E73-D5CD-42EE-8934-76071A97B77E}" dt="2021-06-02T07:22:13.469" v="136" actId="478"/>
          <ac:picMkLst>
            <pc:docMk/>
            <pc:sldMk cId="1429282878" sldId="274"/>
            <ac:picMk id="9" creationId="{836BD6BE-54FD-4B1B-8A66-438007886581}"/>
          </ac:picMkLst>
        </pc:picChg>
        <pc:picChg chg="del">
          <ac:chgData name="Min Eunkyoung" userId="38ef6be584633199" providerId="LiveId" clId="{BB7D3E73-D5CD-42EE-8934-76071A97B77E}" dt="2021-06-02T07:22:13.107" v="135" actId="478"/>
          <ac:picMkLst>
            <pc:docMk/>
            <pc:sldMk cId="1429282878" sldId="274"/>
            <ac:picMk id="10" creationId="{06652226-AC21-4FE5-A047-89C24380F23B}"/>
          </ac:picMkLst>
        </pc:picChg>
        <pc:picChg chg="add mod">
          <ac:chgData name="Min Eunkyoung" userId="38ef6be584633199" providerId="LiveId" clId="{BB7D3E73-D5CD-42EE-8934-76071A97B77E}" dt="2021-06-02T11:08:41.020" v="2570" actId="1036"/>
          <ac:picMkLst>
            <pc:docMk/>
            <pc:sldMk cId="1429282878" sldId="274"/>
            <ac:picMk id="13" creationId="{6CF73B4C-D931-4A52-B151-2814141CDA24}"/>
          </ac:picMkLst>
        </pc:picChg>
        <pc:picChg chg="add mod">
          <ac:chgData name="Min Eunkyoung" userId="38ef6be584633199" providerId="LiveId" clId="{BB7D3E73-D5CD-42EE-8934-76071A97B77E}" dt="2021-06-02T11:08:41.020" v="2570" actId="1036"/>
          <ac:picMkLst>
            <pc:docMk/>
            <pc:sldMk cId="1429282878" sldId="274"/>
            <ac:picMk id="15" creationId="{C9BD5A6D-5201-43BE-8699-BDF23B2E4945}"/>
          </ac:picMkLst>
        </pc:picChg>
        <pc:picChg chg="del">
          <ac:chgData name="Min Eunkyoung" userId="38ef6be584633199" providerId="LiveId" clId="{BB7D3E73-D5CD-42EE-8934-76071A97B77E}" dt="2021-06-02T07:22:12.693" v="134" actId="478"/>
          <ac:picMkLst>
            <pc:docMk/>
            <pc:sldMk cId="1429282878" sldId="274"/>
            <ac:picMk id="16" creationId="{9629BFDC-8377-4980-93DD-962CA16C87A7}"/>
          </ac:picMkLst>
        </pc:picChg>
        <pc:picChg chg="del">
          <ac:chgData name="Min Eunkyoung" userId="38ef6be584633199" providerId="LiveId" clId="{BB7D3E73-D5CD-42EE-8934-76071A97B77E}" dt="2021-06-02T07:22:13.837" v="137" actId="478"/>
          <ac:picMkLst>
            <pc:docMk/>
            <pc:sldMk cId="1429282878" sldId="274"/>
            <ac:picMk id="19" creationId="{70F80CDB-D53D-4BDA-9049-9D203D7D939F}"/>
          </ac:picMkLst>
        </pc:picChg>
        <pc:picChg chg="add mod">
          <ac:chgData name="Min Eunkyoung" userId="38ef6be584633199" providerId="LiveId" clId="{BB7D3E73-D5CD-42EE-8934-76071A97B77E}" dt="2021-06-02T11:08:41.020" v="2570" actId="1036"/>
          <ac:picMkLst>
            <pc:docMk/>
            <pc:sldMk cId="1429282878" sldId="274"/>
            <ac:picMk id="20" creationId="{53FA903D-5E19-4366-8D0F-1B9347F79EA7}"/>
          </ac:picMkLst>
        </pc:picChg>
        <pc:cxnChg chg="add mod">
          <ac:chgData name="Min Eunkyoung" userId="38ef6be584633199" providerId="LiveId" clId="{BB7D3E73-D5CD-42EE-8934-76071A97B77E}" dt="2021-06-02T11:08:41.020" v="2570" actId="1036"/>
          <ac:cxnSpMkLst>
            <pc:docMk/>
            <pc:sldMk cId="1429282878" sldId="274"/>
            <ac:cxnSpMk id="22" creationId="{0F144F36-992E-4BBF-8AB5-CAF7A8AE26EE}"/>
          </ac:cxnSpMkLst>
        </pc:cxnChg>
        <pc:cxnChg chg="add mod">
          <ac:chgData name="Min Eunkyoung" userId="38ef6be584633199" providerId="LiveId" clId="{BB7D3E73-D5CD-42EE-8934-76071A97B77E}" dt="2021-06-02T11:08:41.020" v="2570" actId="1036"/>
          <ac:cxnSpMkLst>
            <pc:docMk/>
            <pc:sldMk cId="1429282878" sldId="274"/>
            <ac:cxnSpMk id="24" creationId="{D107A1AE-3960-48D9-9860-508214B6A707}"/>
          </ac:cxnSpMkLst>
        </pc:cxnChg>
        <pc:cxnChg chg="add mod">
          <ac:chgData name="Min Eunkyoung" userId="38ef6be584633199" providerId="LiveId" clId="{BB7D3E73-D5CD-42EE-8934-76071A97B77E}" dt="2021-06-02T11:08:41.020" v="2570" actId="1036"/>
          <ac:cxnSpMkLst>
            <pc:docMk/>
            <pc:sldMk cId="1429282878" sldId="274"/>
            <ac:cxnSpMk id="25" creationId="{B661B62E-72CC-45CC-B1C4-A8F274893F58}"/>
          </ac:cxnSpMkLst>
        </pc:cxnChg>
      </pc:sldChg>
      <pc:sldChg chg="modSp mod">
        <pc:chgData name="Min Eunkyoung" userId="38ef6be584633199" providerId="LiveId" clId="{BB7D3E73-D5CD-42EE-8934-76071A97B77E}" dt="2021-06-02T11:08:17.985" v="2564" actId="20577"/>
        <pc:sldMkLst>
          <pc:docMk/>
          <pc:sldMk cId="831256559" sldId="275"/>
        </pc:sldMkLst>
        <pc:spChg chg="mod">
          <ac:chgData name="Min Eunkyoung" userId="38ef6be584633199" providerId="LiveId" clId="{BB7D3E73-D5CD-42EE-8934-76071A97B77E}" dt="2021-06-02T11:07:50.105" v="2519" actId="20577"/>
          <ac:spMkLst>
            <pc:docMk/>
            <pc:sldMk cId="831256559" sldId="275"/>
            <ac:spMk id="15" creationId="{02CBC752-3C91-4C3F-B03A-CACFAAA6DFB7}"/>
          </ac:spMkLst>
        </pc:spChg>
        <pc:spChg chg="mod">
          <ac:chgData name="Min Eunkyoung" userId="38ef6be584633199" providerId="LiveId" clId="{BB7D3E73-D5CD-42EE-8934-76071A97B77E}" dt="2021-06-02T11:08:08.115" v="2529"/>
          <ac:spMkLst>
            <pc:docMk/>
            <pc:sldMk cId="831256559" sldId="275"/>
            <ac:spMk id="17" creationId="{AEA4BFA1-F17B-463C-8F9A-CEC07DE5407E}"/>
          </ac:spMkLst>
        </pc:spChg>
        <pc:spChg chg="mod">
          <ac:chgData name="Min Eunkyoung" userId="38ef6be584633199" providerId="LiveId" clId="{BB7D3E73-D5CD-42EE-8934-76071A97B77E}" dt="2021-06-02T09:57:51.731" v="2017" actId="20577"/>
          <ac:spMkLst>
            <pc:docMk/>
            <pc:sldMk cId="831256559" sldId="275"/>
            <ac:spMk id="18" creationId="{C6C8A6F4-CF97-418C-9A46-A9B569EE0F81}"/>
          </ac:spMkLst>
        </pc:spChg>
        <pc:spChg chg="mod">
          <ac:chgData name="Min Eunkyoung" userId="38ef6be584633199" providerId="LiveId" clId="{BB7D3E73-D5CD-42EE-8934-76071A97B77E}" dt="2021-06-02T11:08:17.985" v="2564" actId="20577"/>
          <ac:spMkLst>
            <pc:docMk/>
            <pc:sldMk cId="831256559" sldId="275"/>
            <ac:spMk id="20" creationId="{41AD2999-3687-467C-B964-AE11969D7347}"/>
          </ac:spMkLst>
        </pc:spChg>
      </pc:sldChg>
      <pc:sldChg chg="addSp modSp add mod modAnim">
        <pc:chgData name="Min Eunkyoung" userId="38ef6be584633199" providerId="LiveId" clId="{BB7D3E73-D5CD-42EE-8934-76071A97B77E}" dt="2021-06-02T08:14:22.073" v="705"/>
        <pc:sldMkLst>
          <pc:docMk/>
          <pc:sldMk cId="199664821" sldId="276"/>
        </pc:sldMkLst>
        <pc:spChg chg="mod">
          <ac:chgData name="Min Eunkyoung" userId="38ef6be584633199" providerId="LiveId" clId="{BB7D3E73-D5CD-42EE-8934-76071A97B77E}" dt="2021-06-02T07:58:16.703" v="584"/>
          <ac:spMkLst>
            <pc:docMk/>
            <pc:sldMk cId="199664821" sldId="276"/>
            <ac:spMk id="5" creationId="{00000000-0000-0000-0000-000000000000}"/>
          </ac:spMkLst>
        </pc:spChg>
        <pc:spChg chg="mod">
          <ac:chgData name="Min Eunkyoung" userId="38ef6be584633199" providerId="LiveId" clId="{BB7D3E73-D5CD-42EE-8934-76071A97B77E}" dt="2021-06-02T07:59:13.981" v="601" actId="20577"/>
          <ac:spMkLst>
            <pc:docMk/>
            <pc:sldMk cId="199664821" sldId="276"/>
            <ac:spMk id="7" creationId="{448EF32F-BA97-4608-8703-6A78A407A008}"/>
          </ac:spMkLst>
        </pc:spChg>
        <pc:spChg chg="mod">
          <ac:chgData name="Min Eunkyoung" userId="38ef6be584633199" providerId="LiveId" clId="{BB7D3E73-D5CD-42EE-8934-76071A97B77E}" dt="2021-06-02T07:59:00.598" v="599" actId="20577"/>
          <ac:spMkLst>
            <pc:docMk/>
            <pc:sldMk cId="199664821" sldId="276"/>
            <ac:spMk id="9" creationId="{99F104D6-2257-48B0-95EC-9750EE38FFDE}"/>
          </ac:spMkLst>
        </pc:spChg>
        <pc:spChg chg="add mod">
          <ac:chgData name="Min Eunkyoung" userId="38ef6be584633199" providerId="LiveId" clId="{BB7D3E73-D5CD-42EE-8934-76071A97B77E}" dt="2021-06-02T08:14:18.427" v="700" actId="20577"/>
          <ac:spMkLst>
            <pc:docMk/>
            <pc:sldMk cId="199664821" sldId="276"/>
            <ac:spMk id="10" creationId="{59B20803-251A-4D60-AE3D-36C6C61C71E2}"/>
          </ac:spMkLst>
        </pc:spChg>
        <pc:spChg chg="add mod">
          <ac:chgData name="Min Eunkyoung" userId="38ef6be584633199" providerId="LiveId" clId="{BB7D3E73-D5CD-42EE-8934-76071A97B77E}" dt="2021-06-02T08:14:22.073" v="705"/>
          <ac:spMkLst>
            <pc:docMk/>
            <pc:sldMk cId="199664821" sldId="276"/>
            <ac:spMk id="12" creationId="{786E8E09-9077-44FB-A84A-ADDDC4E0AB6B}"/>
          </ac:spMkLst>
        </pc:spChg>
        <pc:spChg chg="mod">
          <ac:chgData name="Min Eunkyoung" userId="38ef6be584633199" providerId="LiveId" clId="{BB7D3E73-D5CD-42EE-8934-76071A97B77E}" dt="2021-06-02T08:12:47.702" v="637" actId="1035"/>
          <ac:spMkLst>
            <pc:docMk/>
            <pc:sldMk cId="199664821" sldId="276"/>
            <ac:spMk id="21" creationId="{3D706B93-7F9B-45B6-8971-10D52D15F74F}"/>
          </ac:spMkLst>
        </pc:spChg>
        <pc:spChg chg="mod">
          <ac:chgData name="Min Eunkyoung" userId="38ef6be584633199" providerId="LiveId" clId="{BB7D3E73-D5CD-42EE-8934-76071A97B77E}" dt="2021-06-02T08:12:47.702" v="637" actId="1035"/>
          <ac:spMkLst>
            <pc:docMk/>
            <pc:sldMk cId="199664821" sldId="276"/>
            <ac:spMk id="23" creationId="{C7ABB272-7237-4FA4-B587-4CBD41F348E0}"/>
          </ac:spMkLst>
        </pc:spChg>
        <pc:cxnChg chg="add mod">
          <ac:chgData name="Min Eunkyoung" userId="38ef6be584633199" providerId="LiveId" clId="{BB7D3E73-D5CD-42EE-8934-76071A97B77E}" dt="2021-06-02T08:12:55.681" v="680" actId="1036"/>
          <ac:cxnSpMkLst>
            <pc:docMk/>
            <pc:sldMk cId="199664821" sldId="276"/>
            <ac:cxnSpMk id="11" creationId="{9AF2B52A-162E-4986-921D-3011A6A3058F}"/>
          </ac:cxnSpMkLst>
        </pc:cxnChg>
        <pc:cxnChg chg="mod">
          <ac:chgData name="Min Eunkyoung" userId="38ef6be584633199" providerId="LiveId" clId="{BB7D3E73-D5CD-42EE-8934-76071A97B77E}" dt="2021-06-02T08:12:47.702" v="637" actId="1035"/>
          <ac:cxnSpMkLst>
            <pc:docMk/>
            <pc:sldMk cId="199664821" sldId="276"/>
            <ac:cxnSpMk id="22" creationId="{F1DE8A78-EE28-4359-BA2D-8167F2CB9B4C}"/>
          </ac:cxnSpMkLst>
        </pc:cxnChg>
      </pc:sldChg>
    </pc:docChg>
  </pc:docChgLst>
  <pc:docChgLst>
    <pc:chgData name="Min Eunkyoung" userId="38ef6be584633199" providerId="LiveId" clId="{6CC8965B-D43E-4C0B-AE31-F308071B4E4D}"/>
    <pc:docChg chg="undo redo custSel addSld delSld modSld">
      <pc:chgData name="Min Eunkyoung" userId="38ef6be584633199" providerId="LiveId" clId="{6CC8965B-D43E-4C0B-AE31-F308071B4E4D}" dt="2021-04-28T12:07:05.373" v="5841" actId="20577"/>
      <pc:docMkLst>
        <pc:docMk/>
      </pc:docMkLst>
      <pc:sldChg chg="modSp mod">
        <pc:chgData name="Min Eunkyoung" userId="38ef6be584633199" providerId="LiveId" clId="{6CC8965B-D43E-4C0B-AE31-F308071B4E4D}" dt="2021-04-28T10:30:21.042" v="3919" actId="20577"/>
        <pc:sldMkLst>
          <pc:docMk/>
          <pc:sldMk cId="0" sldId="256"/>
        </pc:sldMkLst>
        <pc:spChg chg="mod">
          <ac:chgData name="Min Eunkyoung" userId="38ef6be584633199" providerId="LiveId" clId="{6CC8965B-D43E-4C0B-AE31-F308071B4E4D}" dt="2021-04-28T10:30:21.042" v="3919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Min Eunkyoung" userId="38ef6be584633199" providerId="LiveId" clId="{6CC8965B-D43E-4C0B-AE31-F308071B4E4D}" dt="2021-04-28T09:58:55.389" v="3376" actId="14100"/>
        <pc:sldMkLst>
          <pc:docMk/>
          <pc:sldMk cId="0" sldId="257"/>
        </pc:sldMkLst>
        <pc:spChg chg="mod">
          <ac:chgData name="Min Eunkyoung" userId="38ef6be584633199" providerId="LiveId" clId="{6CC8965B-D43E-4C0B-AE31-F308071B4E4D}" dt="2021-04-28T09:03:22.242" v="2786" actId="1037"/>
          <ac:spMkLst>
            <pc:docMk/>
            <pc:sldMk cId="0" sldId="257"/>
            <ac:spMk id="55" creationId="{00000000-0000-0000-0000-000000000000}"/>
          </ac:spMkLst>
        </pc:spChg>
        <pc:spChg chg="mod">
          <ac:chgData name="Min Eunkyoung" userId="38ef6be584633199" providerId="LiveId" clId="{6CC8965B-D43E-4C0B-AE31-F308071B4E4D}" dt="2021-04-28T09:58:55.389" v="3376" actId="14100"/>
          <ac:spMkLst>
            <pc:docMk/>
            <pc:sldMk cId="0" sldId="257"/>
            <ac:spMk id="79" creationId="{00000000-0000-0000-0000-000000000000}"/>
          </ac:spMkLst>
        </pc:spChg>
      </pc:sldChg>
      <pc:sldChg chg="addSp delSp modSp mod">
        <pc:chgData name="Min Eunkyoung" userId="38ef6be584633199" providerId="LiveId" clId="{6CC8965B-D43E-4C0B-AE31-F308071B4E4D}" dt="2021-04-28T12:05:32.246" v="5702" actId="20577"/>
        <pc:sldMkLst>
          <pc:docMk/>
          <pc:sldMk cId="0" sldId="258"/>
        </pc:sldMkLst>
        <pc:spChg chg="mod">
          <ac:chgData name="Min Eunkyoung" userId="38ef6be584633199" providerId="LiveId" clId="{6CC8965B-D43E-4C0B-AE31-F308071B4E4D}" dt="2021-04-28T12:04:53.949" v="5588" actId="14100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Min Eunkyoung" userId="38ef6be584633199" providerId="LiveId" clId="{6CC8965B-D43E-4C0B-AE31-F308071B4E4D}" dt="2021-04-28T09:53:54.938" v="3329" actId="21"/>
          <ac:spMkLst>
            <pc:docMk/>
            <pc:sldMk cId="0" sldId="258"/>
            <ac:spMk id="3" creationId="{E8FD0CE8-2CFE-4D19-BCB9-187457A832CF}"/>
          </ac:spMkLst>
        </pc:spChg>
        <pc:spChg chg="mod">
          <ac:chgData name="Min Eunkyoung" userId="38ef6be584633199" providerId="LiveId" clId="{6CC8965B-D43E-4C0B-AE31-F308071B4E4D}" dt="2021-04-28T12:05:32.246" v="5702" actId="20577"/>
          <ac:spMkLst>
            <pc:docMk/>
            <pc:sldMk cId="0" sldId="258"/>
            <ac:spMk id="11" creationId="{00000000-0000-0000-0000-000000000000}"/>
          </ac:spMkLst>
        </pc:spChg>
        <pc:spChg chg="add mod">
          <ac:chgData name="Min Eunkyoung" userId="38ef6be584633199" providerId="LiveId" clId="{6CC8965B-D43E-4C0B-AE31-F308071B4E4D}" dt="2021-04-28T11:38:06.665" v="4736" actId="1076"/>
          <ac:spMkLst>
            <pc:docMk/>
            <pc:sldMk cId="0" sldId="258"/>
            <ac:spMk id="14" creationId="{ADE6CCB9-272C-4744-B499-ED8B3C75E107}"/>
          </ac:spMkLst>
        </pc:spChg>
        <pc:spChg chg="del">
          <ac:chgData name="Min Eunkyoung" userId="38ef6be584633199" providerId="LiveId" clId="{6CC8965B-D43E-4C0B-AE31-F308071B4E4D}" dt="2021-04-26T14:37:05.824" v="18" actId="478"/>
          <ac:spMkLst>
            <pc:docMk/>
            <pc:sldMk cId="0" sldId="258"/>
            <ac:spMk id="15" creationId="{3D9BFDFD-89BE-4CEE-9FAC-DBDBA0CF8DA7}"/>
          </ac:spMkLst>
        </pc:spChg>
        <pc:spChg chg="del">
          <ac:chgData name="Min Eunkyoung" userId="38ef6be584633199" providerId="LiveId" clId="{6CC8965B-D43E-4C0B-AE31-F308071B4E4D}" dt="2021-04-26T14:37:05.824" v="18" actId="478"/>
          <ac:spMkLst>
            <pc:docMk/>
            <pc:sldMk cId="0" sldId="258"/>
            <ac:spMk id="16" creationId="{D844E9C9-0996-476E-B715-006CE1056BCD}"/>
          </ac:spMkLst>
        </pc:spChg>
        <pc:picChg chg="add del mod">
          <ac:chgData name="Min Eunkyoung" userId="38ef6be584633199" providerId="LiveId" clId="{6CC8965B-D43E-4C0B-AE31-F308071B4E4D}" dt="2021-04-27T10:37:15.363" v="912" actId="478"/>
          <ac:picMkLst>
            <pc:docMk/>
            <pc:sldMk cId="0" sldId="258"/>
            <ac:picMk id="5" creationId="{DBDE972D-C4EB-4809-820A-2E674CA88CAA}"/>
          </ac:picMkLst>
        </pc:picChg>
        <pc:picChg chg="add del mod">
          <ac:chgData name="Min Eunkyoung" userId="38ef6be584633199" providerId="LiveId" clId="{6CC8965B-D43E-4C0B-AE31-F308071B4E4D}" dt="2021-04-28T11:23:43.204" v="4238" actId="478"/>
          <ac:picMkLst>
            <pc:docMk/>
            <pc:sldMk cId="0" sldId="258"/>
            <ac:picMk id="6" creationId="{E2E3598C-D6A3-4DA4-8A73-394DC628A73B}"/>
          </ac:picMkLst>
        </pc:picChg>
        <pc:picChg chg="del">
          <ac:chgData name="Min Eunkyoung" userId="38ef6be584633199" providerId="LiveId" clId="{6CC8965B-D43E-4C0B-AE31-F308071B4E4D}" dt="2021-04-26T14:37:05.824" v="18" actId="478"/>
          <ac:picMkLst>
            <pc:docMk/>
            <pc:sldMk cId="0" sldId="258"/>
            <ac:picMk id="6" creationId="{E3611B68-3395-4318-B683-A08C6FB52DE5}"/>
          </ac:picMkLst>
        </pc:picChg>
        <pc:picChg chg="add del mod">
          <ac:chgData name="Min Eunkyoung" userId="38ef6be584633199" providerId="LiveId" clId="{6CC8965B-D43E-4C0B-AE31-F308071B4E4D}" dt="2021-04-27T10:37:15.363" v="912" actId="478"/>
          <ac:picMkLst>
            <pc:docMk/>
            <pc:sldMk cId="0" sldId="258"/>
            <ac:picMk id="7" creationId="{5030AA69-55D8-4647-BA92-EC00B3536912}"/>
          </ac:picMkLst>
        </pc:picChg>
        <pc:picChg chg="add mod modCrop">
          <ac:chgData name="Min Eunkyoung" userId="38ef6be584633199" providerId="LiveId" clId="{6CC8965B-D43E-4C0B-AE31-F308071B4E4D}" dt="2021-04-28T11:37:02.820" v="4725" actId="1076"/>
          <ac:picMkLst>
            <pc:docMk/>
            <pc:sldMk cId="0" sldId="258"/>
            <ac:picMk id="8" creationId="{0C17B98A-35B8-4B69-A002-4D7D6F55A7B9}"/>
          </ac:picMkLst>
        </pc:picChg>
        <pc:picChg chg="del">
          <ac:chgData name="Min Eunkyoung" userId="38ef6be584633199" providerId="LiveId" clId="{6CC8965B-D43E-4C0B-AE31-F308071B4E4D}" dt="2021-04-26T14:37:05.824" v="18" actId="478"/>
          <ac:picMkLst>
            <pc:docMk/>
            <pc:sldMk cId="0" sldId="258"/>
            <ac:picMk id="8" creationId="{C4D77318-E1ED-4B04-9448-5A301F71EF3F}"/>
          </ac:picMkLst>
        </pc:picChg>
        <pc:picChg chg="add del mod">
          <ac:chgData name="Min Eunkyoung" userId="38ef6be584633199" providerId="LiveId" clId="{6CC8965B-D43E-4C0B-AE31-F308071B4E4D}" dt="2021-04-28T11:23:43.204" v="4238" actId="478"/>
          <ac:picMkLst>
            <pc:docMk/>
            <pc:sldMk cId="0" sldId="258"/>
            <ac:picMk id="9" creationId="{836BD6BE-54FD-4B1B-8A66-438007886581}"/>
          </ac:picMkLst>
        </pc:picChg>
        <pc:picChg chg="add del mod">
          <ac:chgData name="Min Eunkyoung" userId="38ef6be584633199" providerId="LiveId" clId="{6CC8965B-D43E-4C0B-AE31-F308071B4E4D}" dt="2021-04-28T11:23:43.204" v="4238" actId="478"/>
          <ac:picMkLst>
            <pc:docMk/>
            <pc:sldMk cId="0" sldId="258"/>
            <ac:picMk id="10" creationId="{06652226-AC21-4FE5-A047-89C24380F23B}"/>
          </ac:picMkLst>
        </pc:picChg>
        <pc:picChg chg="del">
          <ac:chgData name="Min Eunkyoung" userId="38ef6be584633199" providerId="LiveId" clId="{6CC8965B-D43E-4C0B-AE31-F308071B4E4D}" dt="2021-04-26T14:37:05.824" v="18" actId="478"/>
          <ac:picMkLst>
            <pc:docMk/>
            <pc:sldMk cId="0" sldId="258"/>
            <ac:picMk id="12" creationId="{047B9269-1B6A-43A1-B27A-CDC4E3CFDD26}"/>
          </ac:picMkLst>
        </pc:picChg>
        <pc:picChg chg="add del mod">
          <ac:chgData name="Min Eunkyoung" userId="38ef6be584633199" providerId="LiveId" clId="{6CC8965B-D43E-4C0B-AE31-F308071B4E4D}" dt="2021-04-27T10:37:30.039" v="915" actId="478"/>
          <ac:picMkLst>
            <pc:docMk/>
            <pc:sldMk cId="0" sldId="258"/>
            <ac:picMk id="12" creationId="{D0F88179-B7C8-4D95-8AD0-E50D41EEB878}"/>
          </ac:picMkLst>
        </pc:picChg>
        <pc:picChg chg="add mod modCrop">
          <ac:chgData name="Min Eunkyoung" userId="38ef6be584633199" providerId="LiveId" clId="{6CC8965B-D43E-4C0B-AE31-F308071B4E4D}" dt="2021-04-28T11:37:23.151" v="4726" actId="207"/>
          <ac:picMkLst>
            <pc:docMk/>
            <pc:sldMk cId="0" sldId="258"/>
            <ac:picMk id="13" creationId="{831C632B-6AAA-4DBC-9ECA-F6584610EF16}"/>
          </ac:picMkLst>
        </pc:picChg>
        <pc:picChg chg="add del mod">
          <ac:chgData name="Min Eunkyoung" userId="38ef6be584633199" providerId="LiveId" clId="{6CC8965B-D43E-4C0B-AE31-F308071B4E4D}" dt="2021-04-27T10:37:35.574" v="918" actId="478"/>
          <ac:picMkLst>
            <pc:docMk/>
            <pc:sldMk cId="0" sldId="258"/>
            <ac:picMk id="14" creationId="{50539664-6F61-4368-B92A-DD035EDA4D6A}"/>
          </ac:picMkLst>
        </pc:picChg>
        <pc:picChg chg="add del mod">
          <ac:chgData name="Min Eunkyoung" userId="38ef6be584633199" providerId="LiveId" clId="{6CC8965B-D43E-4C0B-AE31-F308071B4E4D}" dt="2021-04-28T11:23:43.204" v="4238" actId="478"/>
          <ac:picMkLst>
            <pc:docMk/>
            <pc:sldMk cId="0" sldId="258"/>
            <ac:picMk id="16" creationId="{9629BFDC-8377-4980-93DD-962CA16C87A7}"/>
          </ac:picMkLst>
        </pc:picChg>
        <pc:picChg chg="add del mod">
          <ac:chgData name="Min Eunkyoung" userId="38ef6be584633199" providerId="LiveId" clId="{6CC8965B-D43E-4C0B-AE31-F308071B4E4D}" dt="2021-04-28T11:23:43.204" v="4238" actId="478"/>
          <ac:picMkLst>
            <pc:docMk/>
            <pc:sldMk cId="0" sldId="258"/>
            <ac:picMk id="19" creationId="{70F80CDB-D53D-4BDA-9049-9D203D7D939F}"/>
          </ac:picMkLst>
        </pc:picChg>
      </pc:sldChg>
      <pc:sldChg chg="del">
        <pc:chgData name="Min Eunkyoung" userId="38ef6be584633199" providerId="LiveId" clId="{6CC8965B-D43E-4C0B-AE31-F308071B4E4D}" dt="2021-04-26T14:37:12.924" v="19" actId="47"/>
        <pc:sldMkLst>
          <pc:docMk/>
          <pc:sldMk cId="4027505701" sldId="267"/>
        </pc:sldMkLst>
      </pc:sldChg>
      <pc:sldChg chg="del">
        <pc:chgData name="Min Eunkyoung" userId="38ef6be584633199" providerId="LiveId" clId="{6CC8965B-D43E-4C0B-AE31-F308071B4E4D}" dt="2021-04-26T14:37:14.046" v="20" actId="47"/>
        <pc:sldMkLst>
          <pc:docMk/>
          <pc:sldMk cId="0" sldId="269"/>
        </pc:sldMkLst>
      </pc:sldChg>
      <pc:sldChg chg="addSp delSp modSp mod delAnim">
        <pc:chgData name="Min Eunkyoung" userId="38ef6be584633199" providerId="LiveId" clId="{6CC8965B-D43E-4C0B-AE31-F308071B4E4D}" dt="2021-04-28T11:08:18.611" v="4122" actId="1076"/>
        <pc:sldMkLst>
          <pc:docMk/>
          <pc:sldMk cId="2332334539" sldId="272"/>
        </pc:sldMkLst>
        <pc:spChg chg="mod">
          <ac:chgData name="Min Eunkyoung" userId="38ef6be584633199" providerId="LiveId" clId="{6CC8965B-D43E-4C0B-AE31-F308071B4E4D}" dt="2021-04-28T09:34:35.954" v="3223" actId="20577"/>
          <ac:spMkLst>
            <pc:docMk/>
            <pc:sldMk cId="2332334539" sldId="272"/>
            <ac:spMk id="5" creationId="{00000000-0000-0000-0000-000000000000}"/>
          </ac:spMkLst>
        </pc:spChg>
        <pc:spChg chg="mod">
          <ac:chgData name="Min Eunkyoung" userId="38ef6be584633199" providerId="LiveId" clId="{6CC8965B-D43E-4C0B-AE31-F308071B4E4D}" dt="2021-04-26T19:26:19.490" v="904" actId="1035"/>
          <ac:spMkLst>
            <pc:docMk/>
            <pc:sldMk cId="2332334539" sldId="272"/>
            <ac:spMk id="6" creationId="{DE0BAB68-4194-4EB8-828A-922392895808}"/>
          </ac:spMkLst>
        </pc:spChg>
        <pc:spChg chg="add mod">
          <ac:chgData name="Min Eunkyoung" userId="38ef6be584633199" providerId="LiveId" clId="{6CC8965B-D43E-4C0B-AE31-F308071B4E4D}" dt="2021-04-28T09:33:57.388" v="3178"/>
          <ac:spMkLst>
            <pc:docMk/>
            <pc:sldMk cId="2332334539" sldId="272"/>
            <ac:spMk id="15" creationId="{02CBC752-3C91-4C3F-B03A-CACFAAA6DFB7}"/>
          </ac:spMkLst>
        </pc:spChg>
        <pc:spChg chg="add mod">
          <ac:chgData name="Min Eunkyoung" userId="38ef6be584633199" providerId="LiveId" clId="{6CC8965B-D43E-4C0B-AE31-F308071B4E4D}" dt="2021-04-28T09:35:10.040" v="3303" actId="20577"/>
          <ac:spMkLst>
            <pc:docMk/>
            <pc:sldMk cId="2332334539" sldId="272"/>
            <ac:spMk id="17" creationId="{AEA4BFA1-F17B-463C-8F9A-CEC07DE5407E}"/>
          </ac:spMkLst>
        </pc:spChg>
        <pc:spChg chg="del mod">
          <ac:chgData name="Min Eunkyoung" userId="38ef6be584633199" providerId="LiveId" clId="{6CC8965B-D43E-4C0B-AE31-F308071B4E4D}" dt="2021-04-26T19:26:01.101" v="716" actId="478"/>
          <ac:spMkLst>
            <pc:docMk/>
            <pc:sldMk cId="2332334539" sldId="272"/>
            <ac:spMk id="20" creationId="{C75C8458-B052-4A7F-85A6-B4BC42F4F93A}"/>
          </ac:spMkLst>
        </pc:spChg>
        <pc:spChg chg="del mod">
          <ac:chgData name="Min Eunkyoung" userId="38ef6be584633199" providerId="LiveId" clId="{6CC8965B-D43E-4C0B-AE31-F308071B4E4D}" dt="2021-04-26T19:25:59.973" v="715" actId="478"/>
          <ac:spMkLst>
            <pc:docMk/>
            <pc:sldMk cId="2332334539" sldId="272"/>
            <ac:spMk id="22" creationId="{B3CB7968-FA6C-49B4-AEB4-02EBCB60F043}"/>
          </ac:spMkLst>
        </pc:spChg>
        <pc:spChg chg="del mod">
          <ac:chgData name="Min Eunkyoung" userId="38ef6be584633199" providerId="LiveId" clId="{6CC8965B-D43E-4C0B-AE31-F308071B4E4D}" dt="2021-04-28T10:36:50.725" v="4121" actId="478"/>
          <ac:spMkLst>
            <pc:docMk/>
            <pc:sldMk cId="2332334539" sldId="272"/>
            <ac:spMk id="24" creationId="{65E32E61-D9CA-4AF5-AAB6-32454DB8B29B}"/>
          </ac:spMkLst>
        </pc:spChg>
        <pc:spChg chg="del mod">
          <ac:chgData name="Min Eunkyoung" userId="38ef6be584633199" providerId="LiveId" clId="{6CC8965B-D43E-4C0B-AE31-F308071B4E4D}" dt="2021-04-28T10:36:50.725" v="4121" actId="478"/>
          <ac:spMkLst>
            <pc:docMk/>
            <pc:sldMk cId="2332334539" sldId="272"/>
            <ac:spMk id="27" creationId="{769C4917-F41A-425A-9F62-431FBB464A91}"/>
          </ac:spMkLst>
        </pc:spChg>
        <pc:spChg chg="mod">
          <ac:chgData name="Min Eunkyoung" userId="38ef6be584633199" providerId="LiveId" clId="{6CC8965B-D43E-4C0B-AE31-F308071B4E4D}" dt="2021-04-28T11:08:18.611" v="4122" actId="1076"/>
          <ac:spMkLst>
            <pc:docMk/>
            <pc:sldMk cId="2332334539" sldId="272"/>
            <ac:spMk id="29" creationId="{E8932072-BC65-4ACC-8D08-71FFA6FD3AD1}"/>
          </ac:spMkLst>
        </pc:spChg>
        <pc:spChg chg="mod">
          <ac:chgData name="Min Eunkyoung" userId="38ef6be584633199" providerId="LiveId" clId="{6CC8965B-D43E-4C0B-AE31-F308071B4E4D}" dt="2021-04-28T11:08:18.611" v="4122" actId="1076"/>
          <ac:spMkLst>
            <pc:docMk/>
            <pc:sldMk cId="2332334539" sldId="272"/>
            <ac:spMk id="31" creationId="{8B599F53-520A-4CA7-852D-7CED63C71CB6}"/>
          </ac:spMkLst>
        </pc:spChg>
        <pc:picChg chg="del">
          <ac:chgData name="Min Eunkyoung" userId="38ef6be584633199" providerId="LiveId" clId="{6CC8965B-D43E-4C0B-AE31-F308071B4E4D}" dt="2021-04-26T18:37:51.340" v="385" actId="478"/>
          <ac:picMkLst>
            <pc:docMk/>
            <pc:sldMk cId="2332334539" sldId="272"/>
            <ac:picMk id="3" creationId="{5AB96964-3BA3-450E-92C0-410518B15CBF}"/>
          </ac:picMkLst>
        </pc:picChg>
        <pc:cxnChg chg="add mod">
          <ac:chgData name="Min Eunkyoung" userId="38ef6be584633199" providerId="LiveId" clId="{6CC8965B-D43E-4C0B-AE31-F308071B4E4D}" dt="2021-04-26T19:26:19.490" v="904" actId="1035"/>
          <ac:cxnSpMkLst>
            <pc:docMk/>
            <pc:sldMk cId="2332334539" sldId="272"/>
            <ac:cxnSpMk id="16" creationId="{1D5E9A23-7575-437B-BF27-0EBC0EEA964D}"/>
          </ac:cxnSpMkLst>
        </pc:cxnChg>
        <pc:cxnChg chg="del">
          <ac:chgData name="Min Eunkyoung" userId="38ef6be584633199" providerId="LiveId" clId="{6CC8965B-D43E-4C0B-AE31-F308071B4E4D}" dt="2021-04-26T19:26:02.118" v="717" actId="478"/>
          <ac:cxnSpMkLst>
            <pc:docMk/>
            <pc:sldMk cId="2332334539" sldId="272"/>
            <ac:cxnSpMk id="21" creationId="{48A153C1-19C9-4379-939B-9054AA65810E}"/>
          </ac:cxnSpMkLst>
        </pc:cxnChg>
        <pc:cxnChg chg="del">
          <ac:chgData name="Min Eunkyoung" userId="38ef6be584633199" providerId="LiveId" clId="{6CC8965B-D43E-4C0B-AE31-F308071B4E4D}" dt="2021-04-28T10:36:50.725" v="4121" actId="478"/>
          <ac:cxnSpMkLst>
            <pc:docMk/>
            <pc:sldMk cId="2332334539" sldId="272"/>
            <ac:cxnSpMk id="26" creationId="{9F71F0E0-2262-4C2A-B243-33BAC423B1B3}"/>
          </ac:cxnSpMkLst>
        </pc:cxnChg>
        <pc:cxnChg chg="mod">
          <ac:chgData name="Min Eunkyoung" userId="38ef6be584633199" providerId="LiveId" clId="{6CC8965B-D43E-4C0B-AE31-F308071B4E4D}" dt="2021-04-28T11:08:18.611" v="4122" actId="1076"/>
          <ac:cxnSpMkLst>
            <pc:docMk/>
            <pc:sldMk cId="2332334539" sldId="272"/>
            <ac:cxnSpMk id="30" creationId="{2A5813EA-2E93-4522-A8F5-4766B20E2847}"/>
          </ac:cxnSpMkLst>
        </pc:cxnChg>
      </pc:sldChg>
      <pc:sldChg chg="addSp delSp modSp mod addAnim delAnim modAnim">
        <pc:chgData name="Min Eunkyoung" userId="38ef6be584633199" providerId="LiveId" clId="{6CC8965B-D43E-4C0B-AE31-F308071B4E4D}" dt="2021-04-28T12:07:05.373" v="5841" actId="20577"/>
        <pc:sldMkLst>
          <pc:docMk/>
          <pc:sldMk cId="3731539193" sldId="273"/>
        </pc:sldMkLst>
        <pc:spChg chg="mod">
          <ac:chgData name="Min Eunkyoung" userId="38ef6be584633199" providerId="LiveId" clId="{6CC8965B-D43E-4C0B-AE31-F308071B4E4D}" dt="2021-04-28T11:22:26.565" v="4144"/>
          <ac:spMkLst>
            <pc:docMk/>
            <pc:sldMk cId="3731539193" sldId="273"/>
            <ac:spMk id="5" creationId="{00000000-0000-0000-0000-000000000000}"/>
          </ac:spMkLst>
        </pc:spChg>
        <pc:spChg chg="add del mod">
          <ac:chgData name="Min Eunkyoung" userId="38ef6be584633199" providerId="LiveId" clId="{6CC8965B-D43E-4C0B-AE31-F308071B4E4D}" dt="2021-04-28T10:03:35.366" v="3698" actId="14100"/>
          <ac:spMkLst>
            <pc:docMk/>
            <pc:sldMk cId="3731539193" sldId="273"/>
            <ac:spMk id="7" creationId="{448EF32F-BA97-4608-8703-6A78A407A008}"/>
          </ac:spMkLst>
        </pc:spChg>
        <pc:spChg chg="add del mod">
          <ac:chgData name="Min Eunkyoung" userId="38ef6be584633199" providerId="LiveId" clId="{6CC8965B-D43E-4C0B-AE31-F308071B4E4D}" dt="2021-04-28T12:07:05.373" v="5841" actId="20577"/>
          <ac:spMkLst>
            <pc:docMk/>
            <pc:sldMk cId="3731539193" sldId="273"/>
            <ac:spMk id="9" creationId="{99F104D6-2257-48B0-95EC-9750EE38FFDE}"/>
          </ac:spMkLst>
        </pc:spChg>
        <pc:spChg chg="del mod">
          <ac:chgData name="Min Eunkyoung" userId="38ef6be584633199" providerId="LiveId" clId="{6CC8965B-D43E-4C0B-AE31-F308071B4E4D}" dt="2021-04-27T14:42:20.965" v="2742" actId="478"/>
          <ac:spMkLst>
            <pc:docMk/>
            <pc:sldMk cId="3731539193" sldId="273"/>
            <ac:spMk id="12" creationId="{5231594A-F78E-4BA7-A3C7-8A3F0F2BFEA2}"/>
          </ac:spMkLst>
        </pc:spChg>
        <pc:spChg chg="del mod">
          <ac:chgData name="Min Eunkyoung" userId="38ef6be584633199" providerId="LiveId" clId="{6CC8965B-D43E-4C0B-AE31-F308071B4E4D}" dt="2021-04-27T14:42:20.965" v="2742" actId="478"/>
          <ac:spMkLst>
            <pc:docMk/>
            <pc:sldMk cId="3731539193" sldId="273"/>
            <ac:spMk id="14" creationId="{3C7DC584-5E99-4C6E-8941-205F802BC7B9}"/>
          </ac:spMkLst>
        </pc:spChg>
        <pc:spChg chg="add del mod">
          <ac:chgData name="Min Eunkyoung" userId="38ef6be584633199" providerId="LiveId" clId="{6CC8965B-D43E-4C0B-AE31-F308071B4E4D}" dt="2021-04-27T13:11:14.422" v="1338"/>
          <ac:spMkLst>
            <pc:docMk/>
            <pc:sldMk cId="3731539193" sldId="273"/>
            <ac:spMk id="15" creationId="{8E720712-79BF-4561-8AEB-3CAF265F3CCF}"/>
          </ac:spMkLst>
        </pc:spChg>
        <pc:spChg chg="del">
          <ac:chgData name="Min Eunkyoung" userId="38ef6be584633199" providerId="LiveId" clId="{6CC8965B-D43E-4C0B-AE31-F308071B4E4D}" dt="2021-04-27T12:49:05.595" v="959" actId="478"/>
          <ac:spMkLst>
            <pc:docMk/>
            <pc:sldMk cId="3731539193" sldId="273"/>
            <ac:spMk id="16" creationId="{5977B253-60E3-4DC8-A8CD-B17EA5ACA474}"/>
          </ac:spMkLst>
        </pc:spChg>
        <pc:spChg chg="del">
          <ac:chgData name="Min Eunkyoung" userId="38ef6be584633199" providerId="LiveId" clId="{6CC8965B-D43E-4C0B-AE31-F308071B4E4D}" dt="2021-04-27T12:49:05.595" v="959" actId="478"/>
          <ac:spMkLst>
            <pc:docMk/>
            <pc:sldMk cId="3731539193" sldId="273"/>
            <ac:spMk id="18" creationId="{25607924-A681-4E70-A0F6-F52E6911AC44}"/>
          </ac:spMkLst>
        </pc:spChg>
        <pc:spChg chg="add del mod">
          <ac:chgData name="Min Eunkyoung" userId="38ef6be584633199" providerId="LiveId" clId="{6CC8965B-D43E-4C0B-AE31-F308071B4E4D}" dt="2021-04-27T13:11:14.422" v="1338"/>
          <ac:spMkLst>
            <pc:docMk/>
            <pc:sldMk cId="3731539193" sldId="273"/>
            <ac:spMk id="20" creationId="{CF30F290-8864-4B1D-8030-5B6DEADE7FF2}"/>
          </ac:spMkLst>
        </pc:spChg>
        <pc:spChg chg="add del mod">
          <ac:chgData name="Min Eunkyoung" userId="38ef6be584633199" providerId="LiveId" clId="{6CC8965B-D43E-4C0B-AE31-F308071B4E4D}" dt="2021-04-28T11:22:46.023" v="4201"/>
          <ac:spMkLst>
            <pc:docMk/>
            <pc:sldMk cId="3731539193" sldId="273"/>
            <ac:spMk id="21" creationId="{3D706B93-7F9B-45B6-8971-10D52D15F74F}"/>
          </ac:spMkLst>
        </pc:spChg>
        <pc:spChg chg="add del mod">
          <ac:chgData name="Min Eunkyoung" userId="38ef6be584633199" providerId="LiveId" clId="{6CC8965B-D43E-4C0B-AE31-F308071B4E4D}" dt="2021-04-28T11:23:02.581" v="4237" actId="20577"/>
          <ac:spMkLst>
            <pc:docMk/>
            <pc:sldMk cId="3731539193" sldId="273"/>
            <ac:spMk id="23" creationId="{C7ABB272-7237-4FA4-B587-4CBD41F348E0}"/>
          </ac:spMkLst>
        </pc:spChg>
        <pc:cxnChg chg="add del">
          <ac:chgData name="Min Eunkyoung" userId="38ef6be584633199" providerId="LiveId" clId="{6CC8965B-D43E-4C0B-AE31-F308071B4E4D}" dt="2021-04-28T09:58:40.281" v="3361" actId="478"/>
          <ac:cxnSpMkLst>
            <pc:docMk/>
            <pc:sldMk cId="3731539193" sldId="273"/>
            <ac:cxnSpMk id="8" creationId="{20B57451-7529-4B6C-A0A3-87D1B9872869}"/>
          </ac:cxnSpMkLst>
        </pc:cxnChg>
        <pc:cxnChg chg="del mod">
          <ac:chgData name="Min Eunkyoung" userId="38ef6be584633199" providerId="LiveId" clId="{6CC8965B-D43E-4C0B-AE31-F308071B4E4D}" dt="2021-04-27T14:42:20.965" v="2742" actId="478"/>
          <ac:cxnSpMkLst>
            <pc:docMk/>
            <pc:sldMk cId="3731539193" sldId="273"/>
            <ac:cxnSpMk id="13" creationId="{A4E13F12-8595-4FEB-B1A2-E8DBF4603F17}"/>
          </ac:cxnSpMkLst>
        </pc:cxnChg>
        <pc:cxnChg chg="del">
          <ac:chgData name="Min Eunkyoung" userId="38ef6be584633199" providerId="LiveId" clId="{6CC8965B-D43E-4C0B-AE31-F308071B4E4D}" dt="2021-04-27T12:49:05.595" v="959" actId="478"/>
          <ac:cxnSpMkLst>
            <pc:docMk/>
            <pc:sldMk cId="3731539193" sldId="273"/>
            <ac:cxnSpMk id="17" creationId="{D0F0DCEB-3981-42FF-A5CD-337798FFEA5E}"/>
          </ac:cxnSpMkLst>
        </pc:cxnChg>
        <pc:cxnChg chg="add del mod">
          <ac:chgData name="Min Eunkyoung" userId="38ef6be584633199" providerId="LiveId" clId="{6CC8965B-D43E-4C0B-AE31-F308071B4E4D}" dt="2021-04-27T13:11:14.422" v="1338"/>
          <ac:cxnSpMkLst>
            <pc:docMk/>
            <pc:sldMk cId="3731539193" sldId="273"/>
            <ac:cxnSpMk id="19" creationId="{634F1A45-2DB4-42B5-860F-872EE80A33A0}"/>
          </ac:cxnSpMkLst>
        </pc:cxnChg>
        <pc:cxnChg chg="add del mod">
          <ac:chgData name="Min Eunkyoung" userId="38ef6be584633199" providerId="LiveId" clId="{6CC8965B-D43E-4C0B-AE31-F308071B4E4D}" dt="2021-04-28T09:58:40.281" v="3361" actId="478"/>
          <ac:cxnSpMkLst>
            <pc:docMk/>
            <pc:sldMk cId="3731539193" sldId="273"/>
            <ac:cxnSpMk id="22" creationId="{F1DE8A78-EE28-4359-BA2D-8167F2CB9B4C}"/>
          </ac:cxnSpMkLst>
        </pc:cxnChg>
      </pc:sldChg>
      <pc:sldChg chg="modSp add del mod">
        <pc:chgData name="Min Eunkyoung" userId="38ef6be584633199" providerId="LiveId" clId="{6CC8965B-D43E-4C0B-AE31-F308071B4E4D}" dt="2021-04-28T09:53:02.883" v="3322" actId="47"/>
        <pc:sldMkLst>
          <pc:docMk/>
          <pc:sldMk cId="104091959" sldId="274"/>
        </pc:sldMkLst>
        <pc:spChg chg="mod">
          <ac:chgData name="Min Eunkyoung" userId="38ef6be584633199" providerId="LiveId" clId="{6CC8965B-D43E-4C0B-AE31-F308071B4E4D}" dt="2021-04-28T09:52:53.012" v="3321" actId="20577"/>
          <ac:spMkLst>
            <pc:docMk/>
            <pc:sldMk cId="104091959" sldId="274"/>
            <ac:spMk id="11" creationId="{00000000-0000-0000-0000-000000000000}"/>
          </ac:spMkLst>
        </pc:spChg>
      </pc:sldChg>
      <pc:sldChg chg="del">
        <pc:chgData name="Min Eunkyoung" userId="38ef6be584633199" providerId="LiveId" clId="{6CC8965B-D43E-4C0B-AE31-F308071B4E4D}" dt="2021-04-26T14:37:15.083" v="21" actId="47"/>
        <pc:sldMkLst>
          <pc:docMk/>
          <pc:sldMk cId="1108196278" sldId="274"/>
        </pc:sldMkLst>
      </pc:sldChg>
      <pc:sldChg chg="modSp add mod">
        <pc:chgData name="Min Eunkyoung" userId="38ef6be584633199" providerId="LiveId" clId="{6CC8965B-D43E-4C0B-AE31-F308071B4E4D}" dt="2021-04-28T12:05:50.459" v="5732" actId="20577"/>
        <pc:sldMkLst>
          <pc:docMk/>
          <pc:sldMk cId="1429282878" sldId="274"/>
        </pc:sldMkLst>
        <pc:spChg chg="mod">
          <ac:chgData name="Min Eunkyoung" userId="38ef6be584633199" providerId="LiveId" clId="{6CC8965B-D43E-4C0B-AE31-F308071B4E4D}" dt="2021-04-28T10:32:46.775" v="3958" actId="14100"/>
          <ac:spMkLst>
            <pc:docMk/>
            <pc:sldMk cId="1429282878" sldId="274"/>
            <ac:spMk id="2" creationId="{00000000-0000-0000-0000-000000000000}"/>
          </ac:spMkLst>
        </pc:spChg>
        <pc:spChg chg="mod">
          <ac:chgData name="Min Eunkyoung" userId="38ef6be584633199" providerId="LiveId" clId="{6CC8965B-D43E-4C0B-AE31-F308071B4E4D}" dt="2021-04-28T12:05:50.459" v="5732" actId="20577"/>
          <ac:spMkLst>
            <pc:docMk/>
            <pc:sldMk cId="1429282878" sldId="274"/>
            <ac:spMk id="11" creationId="{00000000-0000-0000-0000-000000000000}"/>
          </ac:spMkLst>
        </pc:spChg>
      </pc:sldChg>
      <pc:sldChg chg="addSp modSp add mod">
        <pc:chgData name="Min Eunkyoung" userId="38ef6be584633199" providerId="LiveId" clId="{6CC8965B-D43E-4C0B-AE31-F308071B4E4D}" dt="2021-04-28T11:55:46.854" v="5566" actId="20577"/>
        <pc:sldMkLst>
          <pc:docMk/>
          <pc:sldMk cId="831256559" sldId="275"/>
        </pc:sldMkLst>
        <pc:spChg chg="mod">
          <ac:chgData name="Min Eunkyoung" userId="38ef6be584633199" providerId="LiveId" clId="{6CC8965B-D43E-4C0B-AE31-F308071B4E4D}" dt="2021-04-28T11:43:53.166" v="4935"/>
          <ac:spMkLst>
            <pc:docMk/>
            <pc:sldMk cId="831256559" sldId="275"/>
            <ac:spMk id="5" creationId="{00000000-0000-0000-0000-000000000000}"/>
          </ac:spMkLst>
        </pc:spChg>
        <pc:spChg chg="mod">
          <ac:chgData name="Min Eunkyoung" userId="38ef6be584633199" providerId="LiveId" clId="{6CC8965B-D43E-4C0B-AE31-F308071B4E4D}" dt="2021-04-28T11:39:55.394" v="4884" actId="1076"/>
          <ac:spMkLst>
            <pc:docMk/>
            <pc:sldMk cId="831256559" sldId="275"/>
            <ac:spMk id="6" creationId="{DE0BAB68-4194-4EB8-828A-922392895808}"/>
          </ac:spMkLst>
        </pc:spChg>
        <pc:spChg chg="add mod">
          <ac:chgData name="Min Eunkyoung" userId="38ef6be584633199" providerId="LiveId" clId="{6CC8965B-D43E-4C0B-AE31-F308071B4E4D}" dt="2021-04-28T11:44:35.976" v="4944"/>
          <ac:spMkLst>
            <pc:docMk/>
            <pc:sldMk cId="831256559" sldId="275"/>
            <ac:spMk id="11" creationId="{B379A897-EA64-4544-932E-2E160AA116AB}"/>
          </ac:spMkLst>
        </pc:spChg>
        <pc:spChg chg="add mod">
          <ac:chgData name="Min Eunkyoung" userId="38ef6be584633199" providerId="LiveId" clId="{6CC8965B-D43E-4C0B-AE31-F308071B4E4D}" dt="2021-04-28T11:55:46.854" v="5566" actId="20577"/>
          <ac:spMkLst>
            <pc:docMk/>
            <pc:sldMk cId="831256559" sldId="275"/>
            <ac:spMk id="13" creationId="{57AF27BB-1446-454D-A632-74E99E1D3DD8}"/>
          </ac:spMkLst>
        </pc:spChg>
        <pc:spChg chg="add mod">
          <ac:chgData name="Min Eunkyoung" userId="38ef6be584633199" providerId="LiveId" clId="{6CC8965B-D43E-4C0B-AE31-F308071B4E4D}" dt="2021-04-28T11:39:34.919" v="4873" actId="1037"/>
          <ac:spMkLst>
            <pc:docMk/>
            <pc:sldMk cId="831256559" sldId="275"/>
            <ac:spMk id="14" creationId="{4D6D34AD-8434-4FCB-A48B-4A484BEEFFDA}"/>
          </ac:spMkLst>
        </pc:spChg>
        <pc:spChg chg="mod">
          <ac:chgData name="Min Eunkyoung" userId="38ef6be584633199" providerId="LiveId" clId="{6CC8965B-D43E-4C0B-AE31-F308071B4E4D}" dt="2021-04-28T11:43:33.328" v="4919" actId="20577"/>
          <ac:spMkLst>
            <pc:docMk/>
            <pc:sldMk cId="831256559" sldId="275"/>
            <ac:spMk id="15" creationId="{02CBC752-3C91-4C3F-B03A-CACFAAA6DFB7}"/>
          </ac:spMkLst>
        </pc:spChg>
        <pc:spChg chg="mod">
          <ac:chgData name="Min Eunkyoung" userId="38ef6be584633199" providerId="LiveId" clId="{6CC8965B-D43E-4C0B-AE31-F308071B4E4D}" dt="2021-04-28T11:52:14.397" v="5110"/>
          <ac:spMkLst>
            <pc:docMk/>
            <pc:sldMk cId="831256559" sldId="275"/>
            <ac:spMk id="17" creationId="{AEA4BFA1-F17B-463C-8F9A-CEC07DE5407E}"/>
          </ac:spMkLst>
        </pc:spChg>
        <pc:spChg chg="add mod">
          <ac:chgData name="Min Eunkyoung" userId="38ef6be584633199" providerId="LiveId" clId="{6CC8965B-D43E-4C0B-AE31-F308071B4E4D}" dt="2021-04-28T11:44:44.803" v="4962"/>
          <ac:spMkLst>
            <pc:docMk/>
            <pc:sldMk cId="831256559" sldId="275"/>
            <ac:spMk id="18" creationId="{C6C8A6F4-CF97-418C-9A46-A9B569EE0F81}"/>
          </ac:spMkLst>
        </pc:spChg>
        <pc:spChg chg="add mod">
          <ac:chgData name="Min Eunkyoung" userId="38ef6be584633199" providerId="LiveId" clId="{6CC8965B-D43E-4C0B-AE31-F308071B4E4D}" dt="2021-04-28T11:52:34.247" v="5209" actId="20577"/>
          <ac:spMkLst>
            <pc:docMk/>
            <pc:sldMk cId="831256559" sldId="275"/>
            <ac:spMk id="20" creationId="{41AD2999-3687-467C-B964-AE11969D7347}"/>
          </ac:spMkLst>
        </pc:spChg>
        <pc:spChg chg="mod">
          <ac:chgData name="Min Eunkyoung" userId="38ef6be584633199" providerId="LiveId" clId="{6CC8965B-D43E-4C0B-AE31-F308071B4E4D}" dt="2021-04-28T11:53:31.160" v="5297"/>
          <ac:spMkLst>
            <pc:docMk/>
            <pc:sldMk cId="831256559" sldId="275"/>
            <ac:spMk id="29" creationId="{E8932072-BC65-4ACC-8D08-71FFA6FD3AD1}"/>
          </ac:spMkLst>
        </pc:spChg>
        <pc:spChg chg="mod">
          <ac:chgData name="Min Eunkyoung" userId="38ef6be584633199" providerId="LiveId" clId="{6CC8965B-D43E-4C0B-AE31-F308071B4E4D}" dt="2021-04-28T11:55:27.717" v="5513" actId="20577"/>
          <ac:spMkLst>
            <pc:docMk/>
            <pc:sldMk cId="831256559" sldId="275"/>
            <ac:spMk id="31" creationId="{8B599F53-520A-4CA7-852D-7CED63C71CB6}"/>
          </ac:spMkLst>
        </pc:spChg>
        <pc:cxnChg chg="add mod">
          <ac:chgData name="Min Eunkyoung" userId="38ef6be584633199" providerId="LiveId" clId="{6CC8965B-D43E-4C0B-AE31-F308071B4E4D}" dt="2021-04-28T11:39:34.919" v="4873" actId="1037"/>
          <ac:cxnSpMkLst>
            <pc:docMk/>
            <pc:sldMk cId="831256559" sldId="275"/>
            <ac:cxnSpMk id="12" creationId="{D6A87864-D10D-41E5-AE51-A3200B7251E1}"/>
          </ac:cxnSpMkLst>
        </pc:cxnChg>
        <pc:cxnChg chg="add mod">
          <ac:chgData name="Min Eunkyoung" userId="38ef6be584633199" providerId="LiveId" clId="{6CC8965B-D43E-4C0B-AE31-F308071B4E4D}" dt="2021-04-28T11:39:34.919" v="4873" actId="1037"/>
          <ac:cxnSpMkLst>
            <pc:docMk/>
            <pc:sldMk cId="831256559" sldId="275"/>
            <ac:cxnSpMk id="19" creationId="{7F7B0AE2-8D90-44FC-AAD3-BECD1690770F}"/>
          </ac:cxnSpMkLst>
        </pc:cxnChg>
      </pc:sldChg>
    </pc:docChg>
  </pc:docChgLst>
  <pc:docChgLst>
    <pc:chgData name="Min Eunkyoung" userId="38ef6be584633199" providerId="LiveId" clId="{9AB0C48A-CC8B-46BF-BFAA-0D9B88E84DAB}"/>
    <pc:docChg chg="undo redo custSel addSld delSld modSld sldOrd">
      <pc:chgData name="Min Eunkyoung" userId="38ef6be584633199" providerId="LiveId" clId="{9AB0C48A-CC8B-46BF-BFAA-0D9B88E84DAB}" dt="2021-06-03T00:47:31.708" v="3591" actId="20577"/>
      <pc:docMkLst>
        <pc:docMk/>
      </pc:docMkLst>
      <pc:sldChg chg="modSp mod">
        <pc:chgData name="Min Eunkyoung" userId="38ef6be584633199" providerId="LiveId" clId="{9AB0C48A-CC8B-46BF-BFAA-0D9B88E84DAB}" dt="2021-06-02T21:36:44.054" v="2406" actId="14100"/>
        <pc:sldMkLst>
          <pc:docMk/>
          <pc:sldMk cId="0" sldId="256"/>
        </pc:sldMkLst>
        <pc:spChg chg="mod">
          <ac:chgData name="Min Eunkyoung" userId="38ef6be584633199" providerId="LiveId" clId="{9AB0C48A-CC8B-46BF-BFAA-0D9B88E84DAB}" dt="2021-06-02T21:36:44.054" v="2406" actId="14100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Min Eunkyoung" userId="38ef6be584633199" providerId="LiveId" clId="{9AB0C48A-CC8B-46BF-BFAA-0D9B88E84DAB}" dt="2021-06-02T15:33:38.758" v="42"/>
        <pc:sldMkLst>
          <pc:docMk/>
          <pc:sldMk cId="0" sldId="257"/>
        </pc:sldMkLst>
        <pc:spChg chg="mod">
          <ac:chgData name="Min Eunkyoung" userId="38ef6be584633199" providerId="LiveId" clId="{9AB0C48A-CC8B-46BF-BFAA-0D9B88E84DAB}" dt="2021-06-02T15:33:31.457" v="22" actId="1038"/>
          <ac:spMkLst>
            <pc:docMk/>
            <pc:sldMk cId="0" sldId="257"/>
            <ac:spMk id="55" creationId="{00000000-0000-0000-0000-000000000000}"/>
          </ac:spMkLst>
        </pc:spChg>
        <pc:spChg chg="mod">
          <ac:chgData name="Min Eunkyoung" userId="38ef6be584633199" providerId="LiveId" clId="{9AB0C48A-CC8B-46BF-BFAA-0D9B88E84DAB}" dt="2021-06-02T15:33:38.758" v="42"/>
          <ac:spMkLst>
            <pc:docMk/>
            <pc:sldMk cId="0" sldId="257"/>
            <ac:spMk id="56" creationId="{00000000-0000-0000-0000-000000000000}"/>
          </ac:spMkLst>
        </pc:spChg>
      </pc:sldChg>
      <pc:sldChg chg="del">
        <pc:chgData name="Min Eunkyoung" userId="38ef6be584633199" providerId="LiveId" clId="{9AB0C48A-CC8B-46BF-BFAA-0D9B88E84DAB}" dt="2021-06-02T18:14:53.421" v="553" actId="47"/>
        <pc:sldMkLst>
          <pc:docMk/>
          <pc:sldMk cId="0" sldId="258"/>
        </pc:sldMkLst>
      </pc:sldChg>
      <pc:sldChg chg="delSp modSp del mod">
        <pc:chgData name="Min Eunkyoung" userId="38ef6be584633199" providerId="LiveId" clId="{9AB0C48A-CC8B-46BF-BFAA-0D9B88E84DAB}" dt="2021-06-02T17:36:30.490" v="432" actId="47"/>
        <pc:sldMkLst>
          <pc:docMk/>
          <pc:sldMk cId="2332334539" sldId="272"/>
        </pc:sldMkLst>
        <pc:spChg chg="mod">
          <ac:chgData name="Min Eunkyoung" userId="38ef6be584633199" providerId="LiveId" clId="{9AB0C48A-CC8B-46BF-BFAA-0D9B88E84DAB}" dt="2021-06-02T17:26:13.780" v="105" actId="1036"/>
          <ac:spMkLst>
            <pc:docMk/>
            <pc:sldMk cId="2332334539" sldId="272"/>
            <ac:spMk id="13" creationId="{9BD835F5-A37C-4B1E-B8D9-6A1D2B6ABF83}"/>
          </ac:spMkLst>
        </pc:spChg>
        <pc:spChg chg="mod">
          <ac:chgData name="Min Eunkyoung" userId="38ef6be584633199" providerId="LiveId" clId="{9AB0C48A-CC8B-46BF-BFAA-0D9B88E84DAB}" dt="2021-06-02T17:26:13.780" v="105" actId="1036"/>
          <ac:spMkLst>
            <pc:docMk/>
            <pc:sldMk cId="2332334539" sldId="272"/>
            <ac:spMk id="15" creationId="{CFAFD993-2919-4F17-AFDD-B42EE123B14B}"/>
          </ac:spMkLst>
        </pc:spChg>
        <pc:spChg chg="del">
          <ac:chgData name="Min Eunkyoung" userId="38ef6be584633199" providerId="LiveId" clId="{9AB0C48A-CC8B-46BF-BFAA-0D9B88E84DAB}" dt="2021-06-02T17:25:59.373" v="57" actId="478"/>
          <ac:spMkLst>
            <pc:docMk/>
            <pc:sldMk cId="2332334539" sldId="272"/>
            <ac:spMk id="16" creationId="{F62A8743-7D10-4FB7-BCDD-D9063005C4EE}"/>
          </ac:spMkLst>
        </pc:spChg>
        <pc:spChg chg="del">
          <ac:chgData name="Min Eunkyoung" userId="38ef6be584633199" providerId="LiveId" clId="{9AB0C48A-CC8B-46BF-BFAA-0D9B88E84DAB}" dt="2021-06-02T17:25:59.373" v="57" actId="478"/>
          <ac:spMkLst>
            <pc:docMk/>
            <pc:sldMk cId="2332334539" sldId="272"/>
            <ac:spMk id="18" creationId="{C538106A-139F-4EC9-8A87-0C87E57CAEEC}"/>
          </ac:spMkLst>
        </pc:spChg>
        <pc:spChg chg="del">
          <ac:chgData name="Min Eunkyoung" userId="38ef6be584633199" providerId="LiveId" clId="{9AB0C48A-CC8B-46BF-BFAA-0D9B88E84DAB}" dt="2021-06-02T17:25:57.637" v="56" actId="478"/>
          <ac:spMkLst>
            <pc:docMk/>
            <pc:sldMk cId="2332334539" sldId="272"/>
            <ac:spMk id="29" creationId="{E8932072-BC65-4ACC-8D08-71FFA6FD3AD1}"/>
          </ac:spMkLst>
        </pc:spChg>
        <pc:spChg chg="del">
          <ac:chgData name="Min Eunkyoung" userId="38ef6be584633199" providerId="LiveId" clId="{9AB0C48A-CC8B-46BF-BFAA-0D9B88E84DAB}" dt="2021-06-02T17:25:57.637" v="56" actId="478"/>
          <ac:spMkLst>
            <pc:docMk/>
            <pc:sldMk cId="2332334539" sldId="272"/>
            <ac:spMk id="31" creationId="{8B599F53-520A-4CA7-852D-7CED63C71CB6}"/>
          </ac:spMkLst>
        </pc:spChg>
        <pc:cxnChg chg="mod">
          <ac:chgData name="Min Eunkyoung" userId="38ef6be584633199" providerId="LiveId" clId="{9AB0C48A-CC8B-46BF-BFAA-0D9B88E84DAB}" dt="2021-06-02T17:26:13.780" v="105" actId="1036"/>
          <ac:cxnSpMkLst>
            <pc:docMk/>
            <pc:sldMk cId="2332334539" sldId="272"/>
            <ac:cxnSpMk id="14" creationId="{197F0BE8-F9A1-471A-9792-724BB2C3CC58}"/>
          </ac:cxnSpMkLst>
        </pc:cxnChg>
        <pc:cxnChg chg="del">
          <ac:chgData name="Min Eunkyoung" userId="38ef6be584633199" providerId="LiveId" clId="{9AB0C48A-CC8B-46BF-BFAA-0D9B88E84DAB}" dt="2021-06-02T17:25:59.373" v="57" actId="478"/>
          <ac:cxnSpMkLst>
            <pc:docMk/>
            <pc:sldMk cId="2332334539" sldId="272"/>
            <ac:cxnSpMk id="17" creationId="{5936E8BF-D58B-4C42-8004-17B1700B513B}"/>
          </ac:cxnSpMkLst>
        </pc:cxnChg>
        <pc:cxnChg chg="del">
          <ac:chgData name="Min Eunkyoung" userId="38ef6be584633199" providerId="LiveId" clId="{9AB0C48A-CC8B-46BF-BFAA-0D9B88E84DAB}" dt="2021-06-02T17:25:57.637" v="56" actId="478"/>
          <ac:cxnSpMkLst>
            <pc:docMk/>
            <pc:sldMk cId="2332334539" sldId="272"/>
            <ac:cxnSpMk id="30" creationId="{2A5813EA-2E93-4522-A8F5-4766B20E2847}"/>
          </ac:cxnSpMkLst>
        </pc:cxnChg>
      </pc:sldChg>
      <pc:sldChg chg="addSp modSp mod">
        <pc:chgData name="Min Eunkyoung" userId="38ef6be584633199" providerId="LiveId" clId="{9AB0C48A-CC8B-46BF-BFAA-0D9B88E84DAB}" dt="2021-06-02T21:37:15.580" v="2494" actId="20577"/>
        <pc:sldMkLst>
          <pc:docMk/>
          <pc:sldMk cId="1429282878" sldId="274"/>
        </pc:sldMkLst>
        <pc:spChg chg="mod">
          <ac:chgData name="Min Eunkyoung" userId="38ef6be584633199" providerId="LiveId" clId="{9AB0C48A-CC8B-46BF-BFAA-0D9B88E84DAB}" dt="2021-06-02T20:28:54.545" v="1732" actId="14100"/>
          <ac:spMkLst>
            <pc:docMk/>
            <pc:sldMk cId="1429282878" sldId="274"/>
            <ac:spMk id="2" creationId="{00000000-0000-0000-0000-000000000000}"/>
          </ac:spMkLst>
        </pc:spChg>
        <pc:spChg chg="mod">
          <ac:chgData name="Min Eunkyoung" userId="38ef6be584633199" providerId="LiveId" clId="{9AB0C48A-CC8B-46BF-BFAA-0D9B88E84DAB}" dt="2021-06-02T21:37:15.580" v="2494" actId="20577"/>
          <ac:spMkLst>
            <pc:docMk/>
            <pc:sldMk cId="1429282878" sldId="274"/>
            <ac:spMk id="11" creationId="{00000000-0000-0000-0000-000000000000}"/>
          </ac:spMkLst>
        </pc:spChg>
        <pc:picChg chg="add mod">
          <ac:chgData name="Min Eunkyoung" userId="38ef6be584633199" providerId="LiveId" clId="{9AB0C48A-CC8B-46BF-BFAA-0D9B88E84DAB}" dt="2021-06-02T21:15:41.353" v="1816" actId="1076"/>
          <ac:picMkLst>
            <pc:docMk/>
            <pc:sldMk cId="1429282878" sldId="274"/>
            <ac:picMk id="6" creationId="{BF5CFDBC-0280-4E3A-B796-BE564AEC658A}"/>
          </ac:picMkLst>
        </pc:picChg>
        <pc:picChg chg="mod">
          <ac:chgData name="Min Eunkyoung" userId="38ef6be584633199" providerId="LiveId" clId="{9AB0C48A-CC8B-46BF-BFAA-0D9B88E84DAB}" dt="2021-06-02T21:15:37.642" v="1814" actId="1076"/>
          <ac:picMkLst>
            <pc:docMk/>
            <pc:sldMk cId="1429282878" sldId="274"/>
            <ac:picMk id="8" creationId="{B60BF0BA-4CC0-497E-B6DE-76BEC3870FD1}"/>
          </ac:picMkLst>
        </pc:picChg>
        <pc:picChg chg="mod">
          <ac:chgData name="Min Eunkyoung" userId="38ef6be584633199" providerId="LiveId" clId="{9AB0C48A-CC8B-46BF-BFAA-0D9B88E84DAB}" dt="2021-06-02T21:15:34.259" v="1813" actId="1076"/>
          <ac:picMkLst>
            <pc:docMk/>
            <pc:sldMk cId="1429282878" sldId="274"/>
            <ac:picMk id="13" creationId="{6CF73B4C-D931-4A52-B151-2814141CDA24}"/>
          </ac:picMkLst>
        </pc:picChg>
        <pc:picChg chg="mod">
          <ac:chgData name="Min Eunkyoung" userId="38ef6be584633199" providerId="LiveId" clId="{9AB0C48A-CC8B-46BF-BFAA-0D9B88E84DAB}" dt="2021-06-02T21:15:39.942" v="1815" actId="1076"/>
          <ac:picMkLst>
            <pc:docMk/>
            <pc:sldMk cId="1429282878" sldId="274"/>
            <ac:picMk id="15" creationId="{C9BD5A6D-5201-43BE-8699-BDF23B2E4945}"/>
          </ac:picMkLst>
        </pc:picChg>
        <pc:picChg chg="mod">
          <ac:chgData name="Min Eunkyoung" userId="38ef6be584633199" providerId="LiveId" clId="{9AB0C48A-CC8B-46BF-BFAA-0D9B88E84DAB}" dt="2021-06-02T21:15:29.824" v="1811" actId="1076"/>
          <ac:picMkLst>
            <pc:docMk/>
            <pc:sldMk cId="1429282878" sldId="274"/>
            <ac:picMk id="20" creationId="{53FA903D-5E19-4366-8D0F-1B9347F79EA7}"/>
          </ac:picMkLst>
        </pc:picChg>
        <pc:cxnChg chg="add mod">
          <ac:chgData name="Min Eunkyoung" userId="38ef6be584633199" providerId="LiveId" clId="{9AB0C48A-CC8B-46BF-BFAA-0D9B88E84DAB}" dt="2021-06-02T21:15:55.751" v="1820" actId="14100"/>
          <ac:cxnSpMkLst>
            <pc:docMk/>
            <pc:sldMk cId="1429282878" sldId="274"/>
            <ac:cxnSpMk id="16" creationId="{58386731-9AAB-4900-939D-F236053E9D42}"/>
          </ac:cxnSpMkLst>
        </pc:cxnChg>
        <pc:cxnChg chg="mod">
          <ac:chgData name="Min Eunkyoung" userId="38ef6be584633199" providerId="LiveId" clId="{9AB0C48A-CC8B-46BF-BFAA-0D9B88E84DAB}" dt="2021-06-02T21:15:52.088" v="1819" actId="14100"/>
          <ac:cxnSpMkLst>
            <pc:docMk/>
            <pc:sldMk cId="1429282878" sldId="274"/>
            <ac:cxnSpMk id="22" creationId="{0F144F36-992E-4BBF-8AB5-CAF7A8AE26EE}"/>
          </ac:cxnSpMkLst>
        </pc:cxnChg>
        <pc:cxnChg chg="mod">
          <ac:chgData name="Min Eunkyoung" userId="38ef6be584633199" providerId="LiveId" clId="{9AB0C48A-CC8B-46BF-BFAA-0D9B88E84DAB}" dt="2021-06-02T21:15:32.204" v="1812" actId="1076"/>
          <ac:cxnSpMkLst>
            <pc:docMk/>
            <pc:sldMk cId="1429282878" sldId="274"/>
            <ac:cxnSpMk id="24" creationId="{D107A1AE-3960-48D9-9860-508214B6A707}"/>
          </ac:cxnSpMkLst>
        </pc:cxnChg>
        <pc:cxnChg chg="mod">
          <ac:chgData name="Min Eunkyoung" userId="38ef6be584633199" providerId="LiveId" clId="{9AB0C48A-CC8B-46BF-BFAA-0D9B88E84DAB}" dt="2021-06-02T21:15:49.990" v="1818" actId="14100"/>
          <ac:cxnSpMkLst>
            <pc:docMk/>
            <pc:sldMk cId="1429282878" sldId="274"/>
            <ac:cxnSpMk id="25" creationId="{B661B62E-72CC-45CC-B1C4-A8F274893F58}"/>
          </ac:cxnSpMkLst>
        </pc:cxnChg>
      </pc:sldChg>
      <pc:sldChg chg="delSp modSp mod ord">
        <pc:chgData name="Min Eunkyoung" userId="38ef6be584633199" providerId="LiveId" clId="{9AB0C48A-CC8B-46BF-BFAA-0D9B88E84DAB}" dt="2021-06-02T21:40:07.772" v="2495" actId="2710"/>
        <pc:sldMkLst>
          <pc:docMk/>
          <pc:sldMk cId="831256559" sldId="275"/>
        </pc:sldMkLst>
        <pc:spChg chg="mod">
          <ac:chgData name="Min Eunkyoung" userId="38ef6be584633199" providerId="LiveId" clId="{9AB0C48A-CC8B-46BF-BFAA-0D9B88E84DAB}" dt="2021-06-02T18:13:05.405" v="552"/>
          <ac:spMkLst>
            <pc:docMk/>
            <pc:sldMk cId="831256559" sldId="275"/>
            <ac:spMk id="5" creationId="{00000000-0000-0000-0000-000000000000}"/>
          </ac:spMkLst>
        </pc:spChg>
        <pc:spChg chg="mod">
          <ac:chgData name="Min Eunkyoung" userId="38ef6be584633199" providerId="LiveId" clId="{9AB0C48A-CC8B-46BF-BFAA-0D9B88E84DAB}" dt="2021-06-02T21:40:07.772" v="2495" actId="2710"/>
          <ac:spMkLst>
            <pc:docMk/>
            <pc:sldMk cId="831256559" sldId="275"/>
            <ac:spMk id="13" creationId="{57AF27BB-1446-454D-A632-74E99E1D3DD8}"/>
          </ac:spMkLst>
        </pc:spChg>
        <pc:spChg chg="del mod">
          <ac:chgData name="Min Eunkyoung" userId="38ef6be584633199" providerId="LiveId" clId="{9AB0C48A-CC8B-46BF-BFAA-0D9B88E84DAB}" dt="2021-06-02T21:25:33.509" v="2274" actId="478"/>
          <ac:spMkLst>
            <pc:docMk/>
            <pc:sldMk cId="831256559" sldId="275"/>
            <ac:spMk id="14" creationId="{4D6D34AD-8434-4FCB-A48B-4A484BEEFFDA}"/>
          </ac:spMkLst>
        </pc:spChg>
        <pc:spChg chg="mod">
          <ac:chgData name="Min Eunkyoung" userId="38ef6be584633199" providerId="LiveId" clId="{9AB0C48A-CC8B-46BF-BFAA-0D9B88E84DAB}" dt="2021-06-02T21:40:07.772" v="2495" actId="2710"/>
          <ac:spMkLst>
            <pc:docMk/>
            <pc:sldMk cId="831256559" sldId="275"/>
            <ac:spMk id="17" creationId="{AEA4BFA1-F17B-463C-8F9A-CEC07DE5407E}"/>
          </ac:spMkLst>
        </pc:spChg>
        <pc:spChg chg="mod">
          <ac:chgData name="Min Eunkyoung" userId="38ef6be584633199" providerId="LiveId" clId="{9AB0C48A-CC8B-46BF-BFAA-0D9B88E84DAB}" dt="2021-06-02T21:40:07.772" v="2495" actId="2710"/>
          <ac:spMkLst>
            <pc:docMk/>
            <pc:sldMk cId="831256559" sldId="275"/>
            <ac:spMk id="20" creationId="{41AD2999-3687-467C-B964-AE11969D7347}"/>
          </ac:spMkLst>
        </pc:spChg>
        <pc:spChg chg="mod">
          <ac:chgData name="Min Eunkyoung" userId="38ef6be584633199" providerId="LiveId" clId="{9AB0C48A-CC8B-46BF-BFAA-0D9B88E84DAB}" dt="2021-06-02T20:10:16.862" v="1265" actId="14100"/>
          <ac:spMkLst>
            <pc:docMk/>
            <pc:sldMk cId="831256559" sldId="275"/>
            <ac:spMk id="29" creationId="{E8932072-BC65-4ACC-8D08-71FFA6FD3AD1}"/>
          </ac:spMkLst>
        </pc:spChg>
        <pc:spChg chg="mod">
          <ac:chgData name="Min Eunkyoung" userId="38ef6be584633199" providerId="LiveId" clId="{9AB0C48A-CC8B-46BF-BFAA-0D9B88E84DAB}" dt="2021-06-02T21:40:07.772" v="2495" actId="2710"/>
          <ac:spMkLst>
            <pc:docMk/>
            <pc:sldMk cId="831256559" sldId="275"/>
            <ac:spMk id="31" creationId="{8B599F53-520A-4CA7-852D-7CED63C71CB6}"/>
          </ac:spMkLst>
        </pc:spChg>
      </pc:sldChg>
      <pc:sldChg chg="addSp delSp modSp mod modAnim">
        <pc:chgData name="Min Eunkyoung" userId="38ef6be584633199" providerId="LiveId" clId="{9AB0C48A-CC8B-46BF-BFAA-0D9B88E84DAB}" dt="2021-06-03T00:47:31.708" v="3591" actId="20577"/>
        <pc:sldMkLst>
          <pc:docMk/>
          <pc:sldMk cId="199664821" sldId="276"/>
        </pc:sldMkLst>
        <pc:spChg chg="mod">
          <ac:chgData name="Min Eunkyoung" userId="38ef6be584633199" providerId="LiveId" clId="{9AB0C48A-CC8B-46BF-BFAA-0D9B88E84DAB}" dt="2021-06-02T21:41:50.970" v="2541"/>
          <ac:spMkLst>
            <pc:docMk/>
            <pc:sldMk cId="199664821" sldId="276"/>
            <ac:spMk id="5" creationId="{00000000-0000-0000-0000-000000000000}"/>
          </ac:spMkLst>
        </pc:spChg>
        <pc:spChg chg="add del mod">
          <ac:chgData name="Min Eunkyoung" userId="38ef6be584633199" providerId="LiveId" clId="{9AB0C48A-CC8B-46BF-BFAA-0D9B88E84DAB}" dt="2021-06-03T00:44:16.534" v="3313"/>
          <ac:spMkLst>
            <pc:docMk/>
            <pc:sldMk cId="199664821" sldId="276"/>
            <ac:spMk id="7" creationId="{448EF32F-BA97-4608-8703-6A78A407A008}"/>
          </ac:spMkLst>
        </pc:spChg>
        <pc:spChg chg="add del mod">
          <ac:chgData name="Min Eunkyoung" userId="38ef6be584633199" providerId="LiveId" clId="{9AB0C48A-CC8B-46BF-BFAA-0D9B88E84DAB}" dt="2021-06-03T00:47:31.708" v="3591" actId="20577"/>
          <ac:spMkLst>
            <pc:docMk/>
            <pc:sldMk cId="199664821" sldId="276"/>
            <ac:spMk id="9" creationId="{99F104D6-2257-48B0-95EC-9750EE38FFDE}"/>
          </ac:spMkLst>
        </pc:spChg>
        <pc:spChg chg="add del mod">
          <ac:chgData name="Min Eunkyoung" userId="38ef6be584633199" providerId="LiveId" clId="{9AB0C48A-CC8B-46BF-BFAA-0D9B88E84DAB}" dt="2021-06-02T23:52:44.917" v="2882" actId="478"/>
          <ac:spMkLst>
            <pc:docMk/>
            <pc:sldMk cId="199664821" sldId="276"/>
            <ac:spMk id="10" creationId="{59B20803-251A-4D60-AE3D-36C6C61C71E2}"/>
          </ac:spMkLst>
        </pc:spChg>
        <pc:spChg chg="add del mod">
          <ac:chgData name="Min Eunkyoung" userId="38ef6be584633199" providerId="LiveId" clId="{9AB0C48A-CC8B-46BF-BFAA-0D9B88E84DAB}" dt="2021-06-02T23:52:45.418" v="2883" actId="478"/>
          <ac:spMkLst>
            <pc:docMk/>
            <pc:sldMk cId="199664821" sldId="276"/>
            <ac:spMk id="12" creationId="{786E8E09-9077-44FB-A84A-ADDDC4E0AB6B}"/>
          </ac:spMkLst>
        </pc:spChg>
        <pc:spChg chg="add del mod">
          <ac:chgData name="Min Eunkyoung" userId="38ef6be584633199" providerId="LiveId" clId="{9AB0C48A-CC8B-46BF-BFAA-0D9B88E84DAB}" dt="2021-06-03T00:44:19.720" v="3316" actId="478"/>
          <ac:spMkLst>
            <pc:docMk/>
            <pc:sldMk cId="199664821" sldId="276"/>
            <ac:spMk id="21" creationId="{3D706B93-7F9B-45B6-8971-10D52D15F74F}"/>
          </ac:spMkLst>
        </pc:spChg>
        <pc:spChg chg="add del mod">
          <ac:chgData name="Min Eunkyoung" userId="38ef6be584633199" providerId="LiveId" clId="{9AB0C48A-CC8B-46BF-BFAA-0D9B88E84DAB}" dt="2021-06-03T00:44:18.045" v="3314" actId="478"/>
          <ac:spMkLst>
            <pc:docMk/>
            <pc:sldMk cId="199664821" sldId="276"/>
            <ac:spMk id="23" creationId="{C7ABB272-7237-4FA4-B587-4CBD41F348E0}"/>
          </ac:spMkLst>
        </pc:spChg>
        <pc:cxnChg chg="add del">
          <ac:chgData name="Min Eunkyoung" userId="38ef6be584633199" providerId="LiveId" clId="{9AB0C48A-CC8B-46BF-BFAA-0D9B88E84DAB}" dt="2021-06-02T21:41:46.045" v="2529" actId="478"/>
          <ac:cxnSpMkLst>
            <pc:docMk/>
            <pc:sldMk cId="199664821" sldId="276"/>
            <ac:cxnSpMk id="8" creationId="{20B57451-7529-4B6C-A0A3-87D1B9872869}"/>
          </ac:cxnSpMkLst>
        </pc:cxnChg>
        <pc:cxnChg chg="add del">
          <ac:chgData name="Min Eunkyoung" userId="38ef6be584633199" providerId="LiveId" clId="{9AB0C48A-CC8B-46BF-BFAA-0D9B88E84DAB}" dt="2021-06-02T23:52:46.053" v="2884" actId="478"/>
          <ac:cxnSpMkLst>
            <pc:docMk/>
            <pc:sldMk cId="199664821" sldId="276"/>
            <ac:cxnSpMk id="11" creationId="{9AF2B52A-162E-4986-921D-3011A6A3058F}"/>
          </ac:cxnSpMkLst>
        </pc:cxnChg>
        <pc:cxnChg chg="add del mod">
          <ac:chgData name="Min Eunkyoung" userId="38ef6be584633199" providerId="LiveId" clId="{9AB0C48A-CC8B-46BF-BFAA-0D9B88E84DAB}" dt="2021-06-03T00:44:21.775" v="3317" actId="478"/>
          <ac:cxnSpMkLst>
            <pc:docMk/>
            <pc:sldMk cId="199664821" sldId="276"/>
            <ac:cxnSpMk id="22" creationId="{F1DE8A78-EE28-4359-BA2D-8167F2CB9B4C}"/>
          </ac:cxnSpMkLst>
        </pc:cxnChg>
      </pc:sldChg>
      <pc:sldChg chg="delSp modSp add del mod">
        <pc:chgData name="Min Eunkyoung" userId="38ef6be584633199" providerId="LiveId" clId="{9AB0C48A-CC8B-46BF-BFAA-0D9B88E84DAB}" dt="2021-06-02T18:09:11.208" v="487" actId="47"/>
        <pc:sldMkLst>
          <pc:docMk/>
          <pc:sldMk cId="2385842404" sldId="277"/>
        </pc:sldMkLst>
        <pc:spChg chg="del">
          <ac:chgData name="Min Eunkyoung" userId="38ef6be584633199" providerId="LiveId" clId="{9AB0C48A-CC8B-46BF-BFAA-0D9B88E84DAB}" dt="2021-06-02T17:25:30.546" v="48" actId="478"/>
          <ac:spMkLst>
            <pc:docMk/>
            <pc:sldMk cId="2385842404" sldId="277"/>
            <ac:spMk id="13" creationId="{9BD835F5-A37C-4B1E-B8D9-6A1D2B6ABF83}"/>
          </ac:spMkLst>
        </pc:spChg>
        <pc:spChg chg="del">
          <ac:chgData name="Min Eunkyoung" userId="38ef6be584633199" providerId="LiveId" clId="{9AB0C48A-CC8B-46BF-BFAA-0D9B88E84DAB}" dt="2021-06-02T17:25:33.736" v="49" actId="478"/>
          <ac:spMkLst>
            <pc:docMk/>
            <pc:sldMk cId="2385842404" sldId="277"/>
            <ac:spMk id="15" creationId="{CFAFD993-2919-4F17-AFDD-B42EE123B14B}"/>
          </ac:spMkLst>
        </pc:spChg>
        <pc:spChg chg="mod">
          <ac:chgData name="Min Eunkyoung" userId="38ef6be584633199" providerId="LiveId" clId="{9AB0C48A-CC8B-46BF-BFAA-0D9B88E84DAB}" dt="2021-06-02T17:25:51.921" v="55" actId="1035"/>
          <ac:spMkLst>
            <pc:docMk/>
            <pc:sldMk cId="2385842404" sldId="277"/>
            <ac:spMk id="16" creationId="{F62A8743-7D10-4FB7-BCDD-D9063005C4EE}"/>
          </ac:spMkLst>
        </pc:spChg>
        <pc:spChg chg="mod">
          <ac:chgData name="Min Eunkyoung" userId="38ef6be584633199" providerId="LiveId" clId="{9AB0C48A-CC8B-46BF-BFAA-0D9B88E84DAB}" dt="2021-06-02T17:25:51.921" v="55" actId="1035"/>
          <ac:spMkLst>
            <pc:docMk/>
            <pc:sldMk cId="2385842404" sldId="277"/>
            <ac:spMk id="18" creationId="{C538106A-139F-4EC9-8A87-0C87E57CAEEC}"/>
          </ac:spMkLst>
        </pc:spChg>
        <pc:spChg chg="del">
          <ac:chgData name="Min Eunkyoung" userId="38ef6be584633199" providerId="LiveId" clId="{9AB0C48A-CC8B-46BF-BFAA-0D9B88E84DAB}" dt="2021-06-02T17:25:30.546" v="48" actId="478"/>
          <ac:spMkLst>
            <pc:docMk/>
            <pc:sldMk cId="2385842404" sldId="277"/>
            <ac:spMk id="29" creationId="{E8932072-BC65-4ACC-8D08-71FFA6FD3AD1}"/>
          </ac:spMkLst>
        </pc:spChg>
        <pc:spChg chg="del">
          <ac:chgData name="Min Eunkyoung" userId="38ef6be584633199" providerId="LiveId" clId="{9AB0C48A-CC8B-46BF-BFAA-0D9B88E84DAB}" dt="2021-06-02T17:25:30.546" v="48" actId="478"/>
          <ac:spMkLst>
            <pc:docMk/>
            <pc:sldMk cId="2385842404" sldId="277"/>
            <ac:spMk id="31" creationId="{8B599F53-520A-4CA7-852D-7CED63C71CB6}"/>
          </ac:spMkLst>
        </pc:spChg>
        <pc:cxnChg chg="del">
          <ac:chgData name="Min Eunkyoung" userId="38ef6be584633199" providerId="LiveId" clId="{9AB0C48A-CC8B-46BF-BFAA-0D9B88E84DAB}" dt="2021-06-02T17:25:30.546" v="48" actId="478"/>
          <ac:cxnSpMkLst>
            <pc:docMk/>
            <pc:sldMk cId="2385842404" sldId="277"/>
            <ac:cxnSpMk id="14" creationId="{197F0BE8-F9A1-471A-9792-724BB2C3CC58}"/>
          </ac:cxnSpMkLst>
        </pc:cxnChg>
        <pc:cxnChg chg="mod">
          <ac:chgData name="Min Eunkyoung" userId="38ef6be584633199" providerId="LiveId" clId="{9AB0C48A-CC8B-46BF-BFAA-0D9B88E84DAB}" dt="2021-06-02T17:25:51.921" v="55" actId="1035"/>
          <ac:cxnSpMkLst>
            <pc:docMk/>
            <pc:sldMk cId="2385842404" sldId="277"/>
            <ac:cxnSpMk id="17" creationId="{5936E8BF-D58B-4C42-8004-17B1700B513B}"/>
          </ac:cxnSpMkLst>
        </pc:cxnChg>
        <pc:cxnChg chg="del">
          <ac:chgData name="Min Eunkyoung" userId="38ef6be584633199" providerId="LiveId" clId="{9AB0C48A-CC8B-46BF-BFAA-0D9B88E84DAB}" dt="2021-06-02T17:25:30.546" v="48" actId="478"/>
          <ac:cxnSpMkLst>
            <pc:docMk/>
            <pc:sldMk cId="2385842404" sldId="277"/>
            <ac:cxnSpMk id="30" creationId="{2A5813EA-2E93-4522-A8F5-4766B20E2847}"/>
          </ac:cxnSpMkLst>
        </pc:cxnChg>
      </pc:sldChg>
      <pc:sldChg chg="add del">
        <pc:chgData name="Min Eunkyoung" userId="38ef6be584633199" providerId="LiveId" clId="{9AB0C48A-CC8B-46BF-BFAA-0D9B88E84DAB}" dt="2021-06-02T17:25:17.130" v="45" actId="2890"/>
        <pc:sldMkLst>
          <pc:docMk/>
          <pc:sldMk cId="595973677" sldId="278"/>
        </pc:sldMkLst>
      </pc:sldChg>
      <pc:sldChg chg="addSp delSp modSp add mod ord">
        <pc:chgData name="Min Eunkyoung" userId="38ef6be584633199" providerId="LiveId" clId="{9AB0C48A-CC8B-46BF-BFAA-0D9B88E84DAB}" dt="2021-06-03T00:23:50.815" v="3239" actId="20577"/>
        <pc:sldMkLst>
          <pc:docMk/>
          <pc:sldMk cId="3197693935" sldId="278"/>
        </pc:sldMkLst>
        <pc:spChg chg="del">
          <ac:chgData name="Min Eunkyoung" userId="38ef6be584633199" providerId="LiveId" clId="{9AB0C48A-CC8B-46BF-BFAA-0D9B88E84DAB}" dt="2021-06-02T17:25:24.427" v="47" actId="478"/>
          <ac:spMkLst>
            <pc:docMk/>
            <pc:sldMk cId="3197693935" sldId="278"/>
            <ac:spMk id="13" creationId="{9BD835F5-A37C-4B1E-B8D9-6A1D2B6ABF83}"/>
          </ac:spMkLst>
        </pc:spChg>
        <pc:spChg chg="del">
          <ac:chgData name="Min Eunkyoung" userId="38ef6be584633199" providerId="LiveId" clId="{9AB0C48A-CC8B-46BF-BFAA-0D9B88E84DAB}" dt="2021-06-02T17:25:24.427" v="47" actId="478"/>
          <ac:spMkLst>
            <pc:docMk/>
            <pc:sldMk cId="3197693935" sldId="278"/>
            <ac:spMk id="15" creationId="{CFAFD993-2919-4F17-AFDD-B42EE123B14B}"/>
          </ac:spMkLst>
        </pc:spChg>
        <pc:spChg chg="del">
          <ac:chgData name="Min Eunkyoung" userId="38ef6be584633199" providerId="LiveId" clId="{9AB0C48A-CC8B-46BF-BFAA-0D9B88E84DAB}" dt="2021-06-02T17:25:24.427" v="47" actId="478"/>
          <ac:spMkLst>
            <pc:docMk/>
            <pc:sldMk cId="3197693935" sldId="278"/>
            <ac:spMk id="16" creationId="{F62A8743-7D10-4FB7-BCDD-D9063005C4EE}"/>
          </ac:spMkLst>
        </pc:spChg>
        <pc:spChg chg="del">
          <ac:chgData name="Min Eunkyoung" userId="38ef6be584633199" providerId="LiveId" clId="{9AB0C48A-CC8B-46BF-BFAA-0D9B88E84DAB}" dt="2021-06-02T17:25:24.427" v="47" actId="478"/>
          <ac:spMkLst>
            <pc:docMk/>
            <pc:sldMk cId="3197693935" sldId="278"/>
            <ac:spMk id="18" creationId="{C538106A-139F-4EC9-8A87-0C87E57CAEEC}"/>
          </ac:spMkLst>
        </pc:spChg>
        <pc:spChg chg="mod">
          <ac:chgData name="Min Eunkyoung" userId="38ef6be584633199" providerId="LiveId" clId="{9AB0C48A-CC8B-46BF-BFAA-0D9B88E84DAB}" dt="2021-06-03T00:23:50.815" v="3239" actId="20577"/>
          <ac:spMkLst>
            <pc:docMk/>
            <pc:sldMk cId="3197693935" sldId="278"/>
            <ac:spMk id="29" creationId="{E8932072-BC65-4ACC-8D08-71FFA6FD3AD1}"/>
          </ac:spMkLst>
        </pc:spChg>
        <pc:spChg chg="mod">
          <ac:chgData name="Min Eunkyoung" userId="38ef6be584633199" providerId="LiveId" clId="{9AB0C48A-CC8B-46BF-BFAA-0D9B88E84DAB}" dt="2021-06-03T00:11:57.311" v="3126" actId="14100"/>
          <ac:spMkLst>
            <pc:docMk/>
            <pc:sldMk cId="3197693935" sldId="278"/>
            <ac:spMk id="31" creationId="{8B599F53-520A-4CA7-852D-7CED63C71CB6}"/>
          </ac:spMkLst>
        </pc:spChg>
        <pc:picChg chg="add mod">
          <ac:chgData name="Min Eunkyoung" userId="38ef6be584633199" providerId="LiveId" clId="{9AB0C48A-CC8B-46BF-BFAA-0D9B88E84DAB}" dt="2021-06-03T00:08:16.230" v="3016" actId="1076"/>
          <ac:picMkLst>
            <pc:docMk/>
            <pc:sldMk cId="3197693935" sldId="278"/>
            <ac:picMk id="3" creationId="{01109770-4195-4025-BC3B-9FA7161B9EBE}"/>
          </ac:picMkLst>
        </pc:picChg>
        <pc:cxnChg chg="del">
          <ac:chgData name="Min Eunkyoung" userId="38ef6be584633199" providerId="LiveId" clId="{9AB0C48A-CC8B-46BF-BFAA-0D9B88E84DAB}" dt="2021-06-02T17:25:24.427" v="47" actId="478"/>
          <ac:cxnSpMkLst>
            <pc:docMk/>
            <pc:sldMk cId="3197693935" sldId="278"/>
            <ac:cxnSpMk id="14" creationId="{197F0BE8-F9A1-471A-9792-724BB2C3CC58}"/>
          </ac:cxnSpMkLst>
        </pc:cxnChg>
        <pc:cxnChg chg="del">
          <ac:chgData name="Min Eunkyoung" userId="38ef6be584633199" providerId="LiveId" clId="{9AB0C48A-CC8B-46BF-BFAA-0D9B88E84DAB}" dt="2021-06-02T17:25:24.427" v="47" actId="478"/>
          <ac:cxnSpMkLst>
            <pc:docMk/>
            <pc:sldMk cId="3197693935" sldId="278"/>
            <ac:cxnSpMk id="17" creationId="{5936E8BF-D58B-4C42-8004-17B1700B513B}"/>
          </ac:cxnSpMkLst>
        </pc:cxnChg>
      </pc:sldChg>
      <pc:sldChg chg="addSp delSp modSp add mod">
        <pc:chgData name="Min Eunkyoung" userId="38ef6be584633199" providerId="LiveId" clId="{9AB0C48A-CC8B-46BF-BFAA-0D9B88E84DAB}" dt="2021-06-03T00:13:05.209" v="3205" actId="20577"/>
        <pc:sldMkLst>
          <pc:docMk/>
          <pc:sldMk cId="1762407695" sldId="279"/>
        </pc:sldMkLst>
        <pc:spChg chg="mod">
          <ac:chgData name="Min Eunkyoung" userId="38ef6be584633199" providerId="LiveId" clId="{9AB0C48A-CC8B-46BF-BFAA-0D9B88E84DAB}" dt="2021-06-02T20:05:35.514" v="1148"/>
          <ac:spMkLst>
            <pc:docMk/>
            <pc:sldMk cId="1762407695" sldId="279"/>
            <ac:spMk id="5" creationId="{00000000-0000-0000-0000-000000000000}"/>
          </ac:spMkLst>
        </pc:spChg>
        <pc:spChg chg="mod">
          <ac:chgData name="Min Eunkyoung" userId="38ef6be584633199" providerId="LiveId" clId="{9AB0C48A-CC8B-46BF-BFAA-0D9B88E84DAB}" dt="2021-06-02T19:53:50.353" v="967"/>
          <ac:spMkLst>
            <pc:docMk/>
            <pc:sldMk cId="1762407695" sldId="279"/>
            <ac:spMk id="29" creationId="{E8932072-BC65-4ACC-8D08-71FFA6FD3AD1}"/>
          </ac:spMkLst>
        </pc:spChg>
        <pc:spChg chg="mod">
          <ac:chgData name="Min Eunkyoung" userId="38ef6be584633199" providerId="LiveId" clId="{9AB0C48A-CC8B-46BF-BFAA-0D9B88E84DAB}" dt="2021-06-03T00:13:05.209" v="3205" actId="20577"/>
          <ac:spMkLst>
            <pc:docMk/>
            <pc:sldMk cId="1762407695" sldId="279"/>
            <ac:spMk id="31" creationId="{8B599F53-520A-4CA7-852D-7CED63C71CB6}"/>
          </ac:spMkLst>
        </pc:spChg>
        <pc:picChg chg="del">
          <ac:chgData name="Min Eunkyoung" userId="38ef6be584633199" providerId="LiveId" clId="{9AB0C48A-CC8B-46BF-BFAA-0D9B88E84DAB}" dt="2021-06-02T19:48:09.419" v="952" actId="478"/>
          <ac:picMkLst>
            <pc:docMk/>
            <pc:sldMk cId="1762407695" sldId="279"/>
            <ac:picMk id="3" creationId="{01109770-4195-4025-BC3B-9FA7161B9EBE}"/>
          </ac:picMkLst>
        </pc:picChg>
        <pc:picChg chg="add del mod">
          <ac:chgData name="Min Eunkyoung" userId="38ef6be584633199" providerId="LiveId" clId="{9AB0C48A-CC8B-46BF-BFAA-0D9B88E84DAB}" dt="2021-06-02T19:54:15.882" v="1008" actId="478"/>
          <ac:picMkLst>
            <pc:docMk/>
            <pc:sldMk cId="1762407695" sldId="279"/>
            <ac:picMk id="4" creationId="{2B052AAD-D86F-4652-9CB7-8A561C41F14E}"/>
          </ac:picMkLst>
        </pc:picChg>
        <pc:picChg chg="add del mod">
          <ac:chgData name="Min Eunkyoung" userId="38ef6be584633199" providerId="LiveId" clId="{9AB0C48A-CC8B-46BF-BFAA-0D9B88E84DAB}" dt="2021-06-02T19:54:24.156" v="1014" actId="478"/>
          <ac:picMkLst>
            <pc:docMk/>
            <pc:sldMk cId="1762407695" sldId="279"/>
            <ac:picMk id="7" creationId="{CE9A668C-0222-43D6-878C-19F349AC7DA1}"/>
          </ac:picMkLst>
        </pc:picChg>
        <pc:picChg chg="add mod">
          <ac:chgData name="Min Eunkyoung" userId="38ef6be584633199" providerId="LiveId" clId="{9AB0C48A-CC8B-46BF-BFAA-0D9B88E84DAB}" dt="2021-06-02T21:40:56.731" v="2499" actId="1076"/>
          <ac:picMkLst>
            <pc:docMk/>
            <pc:sldMk cId="1762407695" sldId="279"/>
            <ac:picMk id="9" creationId="{844723BD-6329-4E3A-BAFE-9F8318E971A7}"/>
          </ac:picMkLst>
        </pc:picChg>
      </pc:sldChg>
      <pc:sldChg chg="modSp add mod">
        <pc:chgData name="Min Eunkyoung" userId="38ef6be584633199" providerId="LiveId" clId="{9AB0C48A-CC8B-46BF-BFAA-0D9B88E84DAB}" dt="2021-06-02T21:41:37.939" v="2516" actId="1035"/>
        <pc:sldMkLst>
          <pc:docMk/>
          <pc:sldMk cId="1648003794" sldId="280"/>
        </pc:sldMkLst>
        <pc:spChg chg="mod">
          <ac:chgData name="Min Eunkyoung" userId="38ef6be584633199" providerId="LiveId" clId="{9AB0C48A-CC8B-46BF-BFAA-0D9B88E84DAB}" dt="2021-06-02T21:41:37.939" v="2516" actId="1035"/>
          <ac:spMkLst>
            <pc:docMk/>
            <pc:sldMk cId="1648003794" sldId="280"/>
            <ac:spMk id="7" creationId="{448EF32F-BA97-4608-8703-6A78A407A008}"/>
          </ac:spMkLst>
        </pc:spChg>
        <pc:spChg chg="mod">
          <ac:chgData name="Min Eunkyoung" userId="38ef6be584633199" providerId="LiveId" clId="{9AB0C48A-CC8B-46BF-BFAA-0D9B88E84DAB}" dt="2021-06-02T21:41:37.939" v="2516" actId="1035"/>
          <ac:spMkLst>
            <pc:docMk/>
            <pc:sldMk cId="1648003794" sldId="280"/>
            <ac:spMk id="9" creationId="{99F104D6-2257-48B0-95EC-9750EE38FFDE}"/>
          </ac:spMkLst>
        </pc:spChg>
        <pc:spChg chg="mod">
          <ac:chgData name="Min Eunkyoung" userId="38ef6be584633199" providerId="LiveId" clId="{9AB0C48A-CC8B-46BF-BFAA-0D9B88E84DAB}" dt="2021-06-02T21:41:37.939" v="2516" actId="1035"/>
          <ac:spMkLst>
            <pc:docMk/>
            <pc:sldMk cId="1648003794" sldId="280"/>
            <ac:spMk id="10" creationId="{59B20803-251A-4D60-AE3D-36C6C61C71E2}"/>
          </ac:spMkLst>
        </pc:spChg>
        <pc:spChg chg="mod">
          <ac:chgData name="Min Eunkyoung" userId="38ef6be584633199" providerId="LiveId" clId="{9AB0C48A-CC8B-46BF-BFAA-0D9B88E84DAB}" dt="2021-06-02T21:41:37.939" v="2516" actId="1035"/>
          <ac:spMkLst>
            <pc:docMk/>
            <pc:sldMk cId="1648003794" sldId="280"/>
            <ac:spMk id="12" creationId="{786E8E09-9077-44FB-A84A-ADDDC4E0AB6B}"/>
          </ac:spMkLst>
        </pc:spChg>
        <pc:spChg chg="mod">
          <ac:chgData name="Min Eunkyoung" userId="38ef6be584633199" providerId="LiveId" clId="{9AB0C48A-CC8B-46BF-BFAA-0D9B88E84DAB}" dt="2021-06-02T21:41:37.939" v="2516" actId="1035"/>
          <ac:spMkLst>
            <pc:docMk/>
            <pc:sldMk cId="1648003794" sldId="280"/>
            <ac:spMk id="21" creationId="{3D706B93-7F9B-45B6-8971-10D52D15F74F}"/>
          </ac:spMkLst>
        </pc:spChg>
        <pc:spChg chg="mod">
          <ac:chgData name="Min Eunkyoung" userId="38ef6be584633199" providerId="LiveId" clId="{9AB0C48A-CC8B-46BF-BFAA-0D9B88E84DAB}" dt="2021-06-02T21:41:37.939" v="2516" actId="1035"/>
          <ac:spMkLst>
            <pc:docMk/>
            <pc:sldMk cId="1648003794" sldId="280"/>
            <ac:spMk id="23" creationId="{C7ABB272-7237-4FA4-B587-4CBD41F348E0}"/>
          </ac:spMkLst>
        </pc:spChg>
        <pc:cxnChg chg="mod">
          <ac:chgData name="Min Eunkyoung" userId="38ef6be584633199" providerId="LiveId" clId="{9AB0C48A-CC8B-46BF-BFAA-0D9B88E84DAB}" dt="2021-06-02T21:41:37.939" v="2516" actId="1035"/>
          <ac:cxnSpMkLst>
            <pc:docMk/>
            <pc:sldMk cId="1648003794" sldId="280"/>
            <ac:cxnSpMk id="8" creationId="{20B57451-7529-4B6C-A0A3-87D1B9872869}"/>
          </ac:cxnSpMkLst>
        </pc:cxnChg>
        <pc:cxnChg chg="mod">
          <ac:chgData name="Min Eunkyoung" userId="38ef6be584633199" providerId="LiveId" clId="{9AB0C48A-CC8B-46BF-BFAA-0D9B88E84DAB}" dt="2021-06-02T21:41:37.939" v="2516" actId="1035"/>
          <ac:cxnSpMkLst>
            <pc:docMk/>
            <pc:sldMk cId="1648003794" sldId="280"/>
            <ac:cxnSpMk id="11" creationId="{9AF2B52A-162E-4986-921D-3011A6A3058F}"/>
          </ac:cxnSpMkLst>
        </pc:cxnChg>
        <pc:cxnChg chg="mod">
          <ac:chgData name="Min Eunkyoung" userId="38ef6be584633199" providerId="LiveId" clId="{9AB0C48A-CC8B-46BF-BFAA-0D9B88E84DAB}" dt="2021-06-02T21:41:37.939" v="2516" actId="1035"/>
          <ac:cxnSpMkLst>
            <pc:docMk/>
            <pc:sldMk cId="1648003794" sldId="280"/>
            <ac:cxnSpMk id="22" creationId="{F1DE8A78-EE28-4359-BA2D-8167F2CB9B4C}"/>
          </ac:cxnSpMkLst>
        </pc:cxnChg>
      </pc:sldChg>
      <pc:sldChg chg="del">
        <pc:chgData name="Min Eunkyoung" userId="38ef6be584633199" providerId="LiveId" clId="{9AB0C48A-CC8B-46BF-BFAA-0D9B88E84DAB}" dt="2021-06-03T00:26:40.344" v="3240" actId="47"/>
        <pc:sldMkLst>
          <pc:docMk/>
          <pc:sldMk cId="1180636204" sldId="281"/>
        </pc:sldMkLst>
      </pc:sldChg>
      <pc:sldChg chg="del">
        <pc:chgData name="Min Eunkyoung" userId="38ef6be584633199" providerId="LiveId" clId="{9AB0C48A-CC8B-46BF-BFAA-0D9B88E84DAB}" dt="2021-06-03T00:22:07.341" v="3206" actId="47"/>
        <pc:sldMkLst>
          <pc:docMk/>
          <pc:sldMk cId="3081151244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pPr/>
              <a:t>2021-07-05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pPr/>
              <a:t>2021-07-05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411CB-ECA3-431A-A5DF-DEECA16C46E9}" type="datetime1">
              <a:rPr lang="ko-KR" altLang="en-US"/>
              <a:pPr lvl="0">
                <a:defRPr lang="ko-KR" altLang="en-US"/>
              </a:pPr>
              <a:t>2021-07-05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58C7CF4-333F-45EF-8065-02812BFFA99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11CB-ECA3-431A-A5DF-DEECA16C46E9}" type="datetimeFigureOut">
              <a:rPr lang="ko-KR" altLang="en-US" smtClean="0"/>
              <a:pPr/>
              <a:t>2021-07-05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7CF4-333F-45EF-8065-02812BFFA9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monitor.eu/" TargetMode="External"/><Relationship Id="rId2" Type="http://schemas.openxmlformats.org/officeDocument/2006/relationships/hyperlink" Target="http://dataportals.org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182563" indent="-182563" algn="ctr" latinLnBrk="0">
              <a:defRPr lang="ko-KR" altLang="en-US"/>
            </a:pPr>
            <a:endParaRPr lang="ko-KR" altLang="en-US" sz="900" b="1" dirty="0">
              <a:solidFill>
                <a:srgbClr val="FF0000"/>
              </a:solidFill>
              <a:latin typeface="+mj-lt"/>
              <a:ea typeface="나눔고딕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448" y="2272516"/>
            <a:ext cx="435648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소프트웨어학과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>
              <a:defRPr lang="ko-KR" altLang="en-US"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201921000</a:t>
            </a:r>
          </a:p>
          <a:p>
            <a:pPr lvl="0">
              <a:defRPr lang="ko-KR" altLang="en-US"/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민은경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296" y="800708"/>
            <a:ext cx="8938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핸즈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온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머신러닝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2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장</a:t>
            </a:r>
            <a:endParaRPr lang="en-US" altLang="ko-KR" sz="3600" dirty="0">
              <a:solidFill>
                <a:schemeClr val="bg1">
                  <a:lumMod val="50000"/>
                </a:scheme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-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머신러닝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프로젝트의 처음부터 끝까지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127448" y="2132856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0947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프로젝트에 사용할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housing.csv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파일을 다운로드 합니다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파일 형식은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housing.tgz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으로 압축 되어있고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상기 코드를 활용하면 간단하게 다운받고 압축을 해제할 수 있습니다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4963C3F-8D9A-43FE-9D97-FE37A973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2700" r="22438" b="35301"/>
          <a:stretch/>
        </p:blipFill>
        <p:spPr>
          <a:xfrm>
            <a:off x="947986" y="1330654"/>
            <a:ext cx="7248027" cy="36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.head()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메서드를 사용하면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상위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5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개의 행을 확인 할 수 있습니다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.info()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메서드는 데이터의 간략한 설명과 전체 행 수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각 특성의 데이터 타입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null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이 아닌 개수 확인이 가능합니다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5A51257-3BA4-43EF-B678-1A77A6810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26901" r="22438" b="20671"/>
          <a:stretch/>
        </p:blipFill>
        <p:spPr>
          <a:xfrm>
            <a:off x="1704176" y="1380402"/>
            <a:ext cx="5735647" cy="362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1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7485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ocean_proximity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필드만 숫자형이 아님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value_count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메서드를 사용해 어떤 카테고리와 각각 얼마나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많은지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확인한다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5AD8DD2-0FEC-4DE9-8D07-264C8314D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19900" r="24013" b="66100"/>
          <a:stretch/>
        </p:blipFill>
        <p:spPr>
          <a:xfrm>
            <a:off x="913574" y="1664804"/>
            <a:ext cx="7417223" cy="12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.describe()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메서드를 통해 숫자형 특성의 요약 정보를 알 수 있습니다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98C7EF4-75DE-4A3D-AFEA-A3870DD60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33201" r="22831" b="43000"/>
          <a:stretch/>
        </p:blipFill>
        <p:spPr>
          <a:xfrm>
            <a:off x="823350" y="1736812"/>
            <a:ext cx="749730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6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상기 코드를 통해 숫자형 특성의 히스토그램을 그릴 수 있습니다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87BADAA-A603-45D7-9C56-B85B35AE6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1301" r="51772" b="72811"/>
          <a:stretch/>
        </p:blipFill>
        <p:spPr>
          <a:xfrm>
            <a:off x="1871700" y="1558725"/>
            <a:ext cx="5220426" cy="986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51E9B8-F622-4869-B6DC-389E61236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37691" r="22438" b="2113"/>
          <a:stretch/>
        </p:blipFill>
        <p:spPr>
          <a:xfrm>
            <a:off x="229475" y="355812"/>
            <a:ext cx="8504875" cy="61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7872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무작위 분리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상기 코드를 통해 테스트 세트를 생성하는 함수를 만들 수 있습니다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프로그램을 재실행시 기존과 다른 테스트 세트 생성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-&gt;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결국 데이터 셋을 전체적으로 보는 문제 발생 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579BC52-390F-43B8-8FBF-4AC1AE036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18820" r="22438" b="55145"/>
          <a:stretch/>
        </p:blipFill>
        <p:spPr>
          <a:xfrm>
            <a:off x="885593" y="1952840"/>
            <a:ext cx="7372813" cy="23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3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앞선 코드의 문제점을 해결할 수 있는 코드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해시값을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사용해 여러 번 반복해도 테스트 세트가 동일하다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새로운 샘플을 가질 수 있지만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기존에 훈련 세트에 있던 샘플은 포함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X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0CADBC2-82A1-4F61-B86B-0B68BF078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6200" r="22044" b="29000"/>
          <a:stretch/>
        </p:blipFill>
        <p:spPr>
          <a:xfrm>
            <a:off x="1097614" y="1343169"/>
            <a:ext cx="6948772" cy="37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57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7872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2. Scikit-learn(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사이킷런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)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이용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사이킷런이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제공하는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train_test_split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random_state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매개변수를 통해 난수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초깃값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지정 가능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여러 개의 데이터셋을 넘겨서 같은 인덱스 기반으로 나누기 가능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889786-9114-47C9-B5AE-7911F0251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13" t="33705" r="37098" b="59995"/>
          <a:stretch/>
        </p:blipFill>
        <p:spPr>
          <a:xfrm>
            <a:off x="647564" y="2239054"/>
            <a:ext cx="7848872" cy="8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8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7872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3.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계층적 샘플링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기존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median_income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을 확인하면 계층별로 불충분하게 분배 되어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있는것을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볼 수 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pd.cut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함수를 사용해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5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개의 카테고리를 가진 소득 카테고리 특성으로 만든다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BECECCA-35DE-4A76-874A-4361F3027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19900" r="39763" b="54239"/>
          <a:stretch/>
        </p:blipFill>
        <p:spPr>
          <a:xfrm>
            <a:off x="323528" y="1987223"/>
            <a:ext cx="4140460" cy="20395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7AB1C8-8A68-4AF2-81A0-606D0D7D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47239" r="39763" b="5900"/>
          <a:stretch/>
        </p:blipFill>
        <p:spPr>
          <a:xfrm>
            <a:off x="4745182" y="1452671"/>
            <a:ext cx="3823262" cy="34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7872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사이킷런의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StratifiedShuffleSplit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을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사용합니다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income_cat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을 삭제해서 데이터를 원상태로 되돌린다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.drop()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은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pandas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dataframe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에서의 행 또는 열을 삭제하는 메서드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axis = 0 :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행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axis = 1 :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열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/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inplace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= True :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호출한 데이터프레임을 수정 후 반환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X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C4C0121-2F0B-4773-871F-991DCE4A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52800" r="37400" b="18500"/>
          <a:stretch/>
        </p:blipFill>
        <p:spPr>
          <a:xfrm>
            <a:off x="1547664" y="1672823"/>
            <a:ext cx="6048672" cy="30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/>
          <p:cNvSpPr/>
          <p:nvPr/>
        </p:nvSpPr>
        <p:spPr>
          <a:xfrm>
            <a:off x="3075849" y="2494899"/>
            <a:ext cx="1728192" cy="1728000"/>
          </a:xfrm>
          <a:prstGeom prst="ellipse">
            <a:avLst/>
          </a:prstGeom>
          <a:solidFill>
            <a:srgbClr val="F8ECC9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72000" y="2465186"/>
            <a:ext cx="1728192" cy="1728000"/>
          </a:xfrm>
          <a:prstGeom prst="ellipse">
            <a:avLst/>
          </a:prstGeom>
          <a:solidFill>
            <a:srgbClr val="F1BBBA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</a:t>
            </a:r>
          </a:p>
          <a:p>
            <a:pPr algn="ctr">
              <a:defRPr lang="ko-KR" altLang="en-US"/>
            </a:pP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52" name="TextBox 25"/>
          <p:cNvSpPr txBox="1">
            <a:spLocks noChangeArrowheads="1"/>
          </p:cNvSpPr>
          <p:nvPr/>
        </p:nvSpPr>
        <p:spPr>
          <a:xfrm>
            <a:off x="3131840" y="2897234"/>
            <a:ext cx="1260140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하나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,</a:t>
            </a:r>
          </a:p>
        </p:txBody>
      </p:sp>
      <p:sp>
        <p:nvSpPr>
          <p:cNvPr id="55" name="TextBox 25"/>
          <p:cNvSpPr txBox="1">
            <a:spLocks noChangeArrowheads="1"/>
          </p:cNvSpPr>
          <p:nvPr/>
        </p:nvSpPr>
        <p:spPr>
          <a:xfrm>
            <a:off x="3164588" y="3265294"/>
            <a:ext cx="1407412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개요</a:t>
            </a:r>
          </a:p>
        </p:txBody>
      </p:sp>
      <p:sp>
        <p:nvSpPr>
          <p:cNvPr id="53" name="TextBox 25"/>
          <p:cNvSpPr txBox="1">
            <a:spLocks noChangeArrowheads="1"/>
          </p:cNvSpPr>
          <p:nvPr/>
        </p:nvSpPr>
        <p:spPr>
          <a:xfrm>
            <a:off x="4716016" y="2897234"/>
            <a:ext cx="1260140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,</a:t>
            </a:r>
          </a:p>
        </p:txBody>
      </p:sp>
      <p:sp>
        <p:nvSpPr>
          <p:cNvPr id="56" name="TextBox 25"/>
          <p:cNvSpPr txBox="1">
            <a:spLocks noChangeArrowheads="1"/>
          </p:cNvSpPr>
          <p:nvPr/>
        </p:nvSpPr>
        <p:spPr>
          <a:xfrm>
            <a:off x="4535487" y="3284984"/>
            <a:ext cx="1752624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실습 전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267744" y="3717032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909552" y="3717032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504847" y="3717032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6084168" y="2465186"/>
            <a:ext cx="1728192" cy="1728000"/>
          </a:xfrm>
          <a:prstGeom prst="ellipse">
            <a:avLst/>
          </a:prstGeom>
          <a:solidFill>
            <a:srgbClr val="EB9F9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6174940" y="2897234"/>
            <a:ext cx="1481322" cy="757082"/>
            <a:chOff x="5238836" y="2897234"/>
            <a:chExt cx="1481322" cy="757082"/>
          </a:xfrm>
        </p:grpSpPr>
        <p:sp>
          <p:nvSpPr>
            <p:cNvPr id="78" name="TextBox 25"/>
            <p:cNvSpPr txBox="1">
              <a:spLocks noChangeArrowheads="1"/>
            </p:cNvSpPr>
            <p:nvPr/>
          </p:nvSpPr>
          <p:spPr>
            <a:xfrm>
              <a:off x="5292080" y="2897234"/>
              <a:ext cx="1260140" cy="4616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경필명조B" pitchFamily="2" charset="-127"/>
                  <a:ea typeface="DX경필명조B" pitchFamily="2" charset="-127"/>
                </a:rPr>
                <a:t>셋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경필명조B" pitchFamily="2" charset="-127"/>
                  <a:ea typeface="DX경필명조B" pitchFamily="2" charset="-127"/>
                </a:rPr>
                <a:t>,</a:t>
              </a:r>
            </a:p>
          </p:txBody>
        </p:sp>
        <p:sp>
          <p:nvSpPr>
            <p:cNvPr id="79" name="TextBox 25"/>
            <p:cNvSpPr txBox="1">
              <a:spLocks noChangeArrowheads="1"/>
            </p:cNvSpPr>
            <p:nvPr/>
          </p:nvSpPr>
          <p:spPr>
            <a:xfrm>
              <a:off x="5238836" y="3284984"/>
              <a:ext cx="1481322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경필명조B" pitchFamily="2" charset="-127"/>
                  <a:ea typeface="DX경필명조B" pitchFamily="2" charset="-127"/>
                </a:rPr>
                <a:t>실습</a:t>
              </a:r>
            </a:p>
          </p:txBody>
        </p:sp>
      </p:grpSp>
      <p:cxnSp>
        <p:nvCxnSpPr>
          <p:cNvPr id="67" name="직선 연결선 66"/>
          <p:cNvCxnSpPr/>
          <p:nvPr/>
        </p:nvCxnSpPr>
        <p:spPr>
          <a:xfrm>
            <a:off x="1511660" y="2676274"/>
            <a:ext cx="6228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2267744" y="2420888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909552" y="2420888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504847" y="2420888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1511660" y="4005064"/>
            <a:ext cx="6228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7020272" y="3717032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7020272" y="2420888"/>
            <a:ext cx="0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5">
            <a:extLst>
              <a:ext uri="{FF2B5EF4-FFF2-40B4-BE49-F238E27FC236}">
                <a16:creationId xmlns:a16="http://schemas.microsoft.com/office/drawing/2014/main" id="{FBB063C9-849E-4245-98CC-6358D7198E77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603121"/>
            <a:ext cx="5184576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7485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훈련세트를 통해 데이터를 살펴봅니다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훈련세트의 손상을 막고자 복사본을 만들어 사용한다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08CD569-6E12-49AC-920C-03286AB9A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56300" r="47244" b="35300"/>
          <a:stretch/>
        </p:blipFill>
        <p:spPr>
          <a:xfrm>
            <a:off x="1493801" y="2359404"/>
            <a:ext cx="6156398" cy="13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77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지리정보를 통해 구역을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산점도로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만든다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CFCCD5A-5E80-4AEE-8D02-4875538B3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18500" r="22832" b="38100"/>
          <a:stretch/>
        </p:blipFill>
        <p:spPr>
          <a:xfrm>
            <a:off x="1215658" y="1380402"/>
            <a:ext cx="6712684" cy="35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alpha = 0.1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옵션으로 밀집된 영역을 볼 수 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27A96B0-8249-4D57-B5C2-B900C5A33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35300" r="36218" b="36000"/>
          <a:stretch/>
        </p:blipFill>
        <p:spPr>
          <a:xfrm>
            <a:off x="1363254" y="1536910"/>
            <a:ext cx="6417492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4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7485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s=housing["population"]/100, label="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인구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",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figsize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=(10,7) -&gt;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인구 밀집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c="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median_house_value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",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cmap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=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plt.get_cmap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("jet"),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colorbar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=True -&gt;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주택 가격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BCC526-E3AE-4624-B29B-78098308E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7600" r="39369" b="23779"/>
          <a:stretch/>
        </p:blipFill>
        <p:spPr>
          <a:xfrm>
            <a:off x="2591780" y="1338027"/>
            <a:ext cx="3960440" cy="36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1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corr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메서드로 표준 상관계수 계산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median_house_value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와 다른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특성들간의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상관관계를 알 수 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-1 ~ 1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의 범위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B7A1837-D957-4C69-B69B-D3F52AAF5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5500" r="44094" b="50000"/>
          <a:stretch/>
        </p:blipFill>
        <p:spPr>
          <a:xfrm>
            <a:off x="2234826" y="1880828"/>
            <a:ext cx="4674348" cy="25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숫자형 특성의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산점도를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그려줌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A23FAC-695B-43CE-8137-7A59C0B98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501" r="34250" b="66799"/>
          <a:stretch/>
        </p:blipFill>
        <p:spPr>
          <a:xfrm>
            <a:off x="1259636" y="1942165"/>
            <a:ext cx="6624728" cy="828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71963-B6AF-4A14-AF62-230CE5B72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4" t="58400" r="34644" b="-399"/>
          <a:stretch/>
        </p:blipFill>
        <p:spPr>
          <a:xfrm>
            <a:off x="352235" y="505545"/>
            <a:ext cx="8485252" cy="591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8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가장 유용한 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median_income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간의 상관관계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8024E05-CB21-49CD-9C64-78099265B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36000" r="41731" b="33200"/>
          <a:stretch/>
        </p:blipFill>
        <p:spPr>
          <a:xfrm>
            <a:off x="1943708" y="1415925"/>
            <a:ext cx="5256584" cy="33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9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7485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방 개수에 관련된 특성 조합을 만든다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F3F54B1-1C9B-486D-99B7-53384E0E4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1301" r="36218" b="43700"/>
          <a:stretch/>
        </p:blipFill>
        <p:spPr>
          <a:xfrm>
            <a:off x="1574003" y="1361490"/>
            <a:ext cx="5995994" cy="35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9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median_house_value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레이블을 삭제한  것과 아닌 것으로 분리한다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뒤에 사용할 방법들의 실험을 위해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sample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데이터를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만듬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EA2E4B3-8A4B-47E0-B5FB-D90459557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1301" r="33463" b="67928"/>
          <a:stretch/>
        </p:blipFill>
        <p:spPr>
          <a:xfrm>
            <a:off x="1052190" y="1586807"/>
            <a:ext cx="7024960" cy="1187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8E355D-8487-4BB6-A944-A0E3EB153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07" t="22701" r="28738" b="57605"/>
          <a:stretch/>
        </p:blipFill>
        <p:spPr>
          <a:xfrm>
            <a:off x="1052190" y="2924943"/>
            <a:ext cx="7039620" cy="19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40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0947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옵션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해당 구역을 삭제한다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옵션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전체 특성을 삭제한다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옵션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3.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어떤 값으로 채운다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ex) 0,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평균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중간값 등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CB7430D-4BAF-4C8C-A573-EEA3F1591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42395" r="28738" b="10800"/>
          <a:stretch/>
        </p:blipFill>
        <p:spPr>
          <a:xfrm>
            <a:off x="1691680" y="1309527"/>
            <a:ext cx="5760640" cy="37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323528" y="603121"/>
            <a:ext cx="6156684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하나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개요 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–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목표</a:t>
            </a:r>
          </a:p>
        </p:txBody>
      </p:sp>
      <p:cxnSp>
        <p:nvCxnSpPr>
          <p:cNvPr id="4" name="직선 연결선 20"/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0">
            <a:extLst>
              <a:ext uri="{FF2B5EF4-FFF2-40B4-BE49-F238E27FC236}">
                <a16:creationId xmlns:a16="http://schemas.microsoft.com/office/drawing/2014/main" id="{1C4CB0B7-2355-41FC-94A3-982B108D3185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>
            <a:extLst>
              <a:ext uri="{FF2B5EF4-FFF2-40B4-BE49-F238E27FC236}">
                <a16:creationId xmlns:a16="http://schemas.microsoft.com/office/drawing/2014/main" id="{BB0E826E-750D-41CB-AE9A-F4755471E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919" y="1972361"/>
            <a:ext cx="61566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부동산 회사에 막 고용된 데이터 과학자라고 가정하고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하나의 예제 프로젝트를 처음부터 끝까지 진행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1D3918-75A7-4E49-B134-5BEB4C015F77}"/>
              </a:ext>
            </a:extLst>
          </p:cNvPr>
          <p:cNvCxnSpPr/>
          <p:nvPr/>
        </p:nvCxnSpPr>
        <p:spPr>
          <a:xfrm>
            <a:off x="915626" y="2726768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5">
            <a:extLst>
              <a:ext uri="{FF2B5EF4-FFF2-40B4-BE49-F238E27FC236}">
                <a16:creationId xmlns:a16="http://schemas.microsoft.com/office/drawing/2014/main" id="{B3D7433D-B564-426D-994A-77C3BEE68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919" y="4203376"/>
            <a:ext cx="48605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캘리포니아 인구조사 데이터를 사용해서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캘리포니아의 주택 가격 모델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CF754F-96A3-4937-867F-B67BC83151E0}"/>
              </a:ext>
            </a:extLst>
          </p:cNvPr>
          <p:cNvCxnSpPr/>
          <p:nvPr/>
        </p:nvCxnSpPr>
        <p:spPr>
          <a:xfrm>
            <a:off x="915626" y="4914808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685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282603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객체 생성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텍스트 특성 제외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3.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중간값 계산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4.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누락된 값을 중간 값으로 대체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5.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다시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pandas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dataframe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으로 변환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CA6579-0EBD-469A-9942-BDBA76A15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3774" r="43306" b="38101"/>
          <a:stretch/>
        </p:blipFill>
        <p:spPr>
          <a:xfrm>
            <a:off x="2420761" y="1380402"/>
            <a:ext cx="4302477" cy="36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0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213353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이 특성은 다른 특성들과 달리 텍스트 형식이다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대부분의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머신러닝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알고리즘은 숫자를 다룬다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따라서 텍스트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-&gt;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숫자로 변환해줌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49EFB59-9B28-4951-9F92-5BCF8AC0F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0" t="21382" r="37971" b="45293"/>
          <a:stretch/>
        </p:blipFill>
        <p:spPr>
          <a:xfrm>
            <a:off x="1997714" y="1556792"/>
            <a:ext cx="5148572" cy="30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33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7485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OrdinalEncoder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 -&gt;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텍스트를 숫자로 변환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OneHotEncoder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 -&gt; 0, 1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로 변환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A508202-3A9B-4CFB-B70B-9FBD31D0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9700" r="42757" b="43000"/>
          <a:stretch/>
        </p:blipFill>
        <p:spPr>
          <a:xfrm>
            <a:off x="4608004" y="1844824"/>
            <a:ext cx="4444399" cy="25719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B15CD2-D61D-4DB9-B357-646040CA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06" t="51400" r="42913" b="25500"/>
          <a:stretch/>
        </p:blipFill>
        <p:spPr>
          <a:xfrm>
            <a:off x="101032" y="1844824"/>
            <a:ext cx="4331721" cy="21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특성조합을 계산하고 변환해준다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BF79BBC-DFD8-4C45-B588-93C82EF10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19900" r="24008" b="41600"/>
          <a:stretch/>
        </p:blipFill>
        <p:spPr>
          <a:xfrm>
            <a:off x="1108644" y="1506835"/>
            <a:ext cx="6926712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64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 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특성 스케일링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5">
            <a:extLst>
              <a:ext uri="{FF2B5EF4-FFF2-40B4-BE49-F238E27FC236}">
                <a16:creationId xmlns:a16="http://schemas.microsoft.com/office/drawing/2014/main" id="{12E3EDCC-CBA8-48E1-98FF-D0D7418A7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24" y="2963409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1. Min-Max Scaling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888B10-248D-4CE6-809A-DFDE92B3E20A}"/>
              </a:ext>
            </a:extLst>
          </p:cNvPr>
          <p:cNvCxnSpPr/>
          <p:nvPr/>
        </p:nvCxnSpPr>
        <p:spPr>
          <a:xfrm>
            <a:off x="777833" y="3361843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5">
            <a:extLst>
              <a:ext uri="{FF2B5EF4-FFF2-40B4-BE49-F238E27FC236}">
                <a16:creationId xmlns:a16="http://schemas.microsoft.com/office/drawing/2014/main" id="{BADCC461-CC06-4ED9-8FEB-691CD64F5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89" y="3482424"/>
            <a:ext cx="844097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데이터에서 최솟값을 뺀 후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최댓값과 최솟값의 차이로 나눠준다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lvl="0"/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0 ~ 1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범위에 들도록 값을 이동하고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scale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을 조정하는 방법이다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AA584D73-BBDE-4193-8AFC-CC71C728A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870" y="4476158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표준화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(Standardization)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FF4385-52CE-4D1F-AE42-8C201AFBF6DC}"/>
              </a:ext>
            </a:extLst>
          </p:cNvPr>
          <p:cNvCxnSpPr/>
          <p:nvPr/>
        </p:nvCxnSpPr>
        <p:spPr>
          <a:xfrm>
            <a:off x="778879" y="4874592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D48A4E-EC23-4F07-AEBC-1E00FF25E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35" y="4995173"/>
            <a:ext cx="807988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데이터에서 평균을 뺀 후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표준편차로 나누어 분산이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1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이 되도록 해준다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즉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표준 정규 분포를 따르게 된다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이상치에 덜 민감하다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B5E12656-0E3A-43F8-823C-06E6245B6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448780"/>
            <a:ext cx="844097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데이터에 적용할 가장 중요한 변환 중 하나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머신 러닝 알고리즘은 숫자형 특성들의 스케일이 많이 다르면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잘 작동하지 않는다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76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Pipeline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클래스는 연속된 변환을 순서대로 처리할 수 있게 돕는다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2FF543B-45EC-478C-A637-95D075963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1301" r="41731" b="36700"/>
          <a:stretch/>
        </p:blipFill>
        <p:spPr>
          <a:xfrm>
            <a:off x="611560" y="1544720"/>
            <a:ext cx="3673646" cy="3148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1D6B0-A310-4453-BD44-56C3177C3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07" t="36700" r="44094" b="26322"/>
          <a:stretch/>
        </p:blipFill>
        <p:spPr>
          <a:xfrm>
            <a:off x="4932041" y="1880835"/>
            <a:ext cx="3351112" cy="27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22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77985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LinearRegression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모델을 훈련시킨다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mean_square_error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()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를 이용해 회귀 모델의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RMSE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를 측정한다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-&gt;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예측 오차가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68,628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으로 나왔는데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과소적합된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사례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9FA229C-FB9D-49F7-A8B4-1FFF7172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4100" r="41731" b="45100"/>
          <a:stretch/>
        </p:blipFill>
        <p:spPr>
          <a:xfrm>
            <a:off x="359532" y="1753372"/>
            <a:ext cx="4032448" cy="2534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404FFD-1A40-4C7C-BB8F-BA9736FC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54900" r="41731" b="32164"/>
          <a:stretch/>
        </p:blipFill>
        <p:spPr>
          <a:xfrm>
            <a:off x="5057028" y="1820868"/>
            <a:ext cx="3636404" cy="9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6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77985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DecisionTreeRegressor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모델을 훈련시킨다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마찬가지로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RMSE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를 계산한 결과 오차가 없다는 결론이 나왔는데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과하게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과대적합된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것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8C6D035-D44D-4CAE-96AB-4C94B12F1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67836" r="41731" b="11788"/>
          <a:stretch/>
        </p:blipFill>
        <p:spPr>
          <a:xfrm>
            <a:off x="1330348" y="1764464"/>
            <a:ext cx="6483304" cy="26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결정 트리 모델을 평가하기 위해 교차 검증을 사용한다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훈련 세트를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폴드라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불리는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10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개의 서브셋으로 분할 후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10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번의 훈련과 평가를 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결과는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별로다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EAA800-CCE8-4285-B692-E09281875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4100" r="41731" b="43001"/>
          <a:stretch/>
        </p:blipFill>
        <p:spPr>
          <a:xfrm>
            <a:off x="2051720" y="1380402"/>
            <a:ext cx="5040560" cy="34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9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다음으로 선형 회귀 모델의 점수 계산이다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결정 트리모델보단 나은 결과를 확인 할 수 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7AB41E4-6308-49CE-9E6E-D35A92773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8" t="55787" r="40551" b="28488"/>
          <a:stretch/>
        </p:blipFill>
        <p:spPr>
          <a:xfrm>
            <a:off x="985513" y="1815783"/>
            <a:ext cx="7172973" cy="21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3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323528" y="603121"/>
            <a:ext cx="6156684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하나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개요 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–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용어 정리</a:t>
            </a:r>
          </a:p>
        </p:txBody>
      </p:sp>
      <p:cxnSp>
        <p:nvCxnSpPr>
          <p:cNvPr id="4" name="직선 연결선 20"/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0">
            <a:extLst>
              <a:ext uri="{FF2B5EF4-FFF2-40B4-BE49-F238E27FC236}">
                <a16:creationId xmlns:a16="http://schemas.microsoft.com/office/drawing/2014/main" id="{1C4CB0B7-2355-41FC-94A3-982B108D3185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>
            <a:extLst>
              <a:ext uri="{FF2B5EF4-FFF2-40B4-BE49-F238E27FC236}">
                <a16:creationId xmlns:a16="http://schemas.microsoft.com/office/drawing/2014/main" id="{BB0E826E-750D-41CB-AE9A-F4755471E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18" y="1592796"/>
            <a:ext cx="22162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모델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1D3918-75A7-4E49-B134-5BEB4C015F77}"/>
              </a:ext>
            </a:extLst>
          </p:cNvPr>
          <p:cNvCxnSpPr/>
          <p:nvPr/>
        </p:nvCxnSpPr>
        <p:spPr>
          <a:xfrm>
            <a:off x="915626" y="1991231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5">
            <a:extLst>
              <a:ext uri="{FF2B5EF4-FFF2-40B4-BE49-F238E27FC236}">
                <a16:creationId xmlns:a16="http://schemas.microsoft.com/office/drawing/2014/main" id="{06867218-EE13-42F3-861D-C252E8C7D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2" y="2111812"/>
            <a:ext cx="52925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데이터로 학습이 완료된 기계학습 알고리즘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모델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=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+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알고리즘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B3D7433D-B564-426D-994A-77C3BEE68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2" y="2708920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컴포넌트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CF754F-96A3-4937-867F-B67BC83151E0}"/>
              </a:ext>
            </a:extLst>
          </p:cNvPr>
          <p:cNvCxnSpPr/>
          <p:nvPr/>
        </p:nvCxnSpPr>
        <p:spPr>
          <a:xfrm>
            <a:off x="899591" y="3107354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C45F841B-6E1E-4122-A81C-6BD96EB14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47" y="3227935"/>
            <a:ext cx="80449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독립적인 소프트웨어 모듈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모듈이라고도 부른다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여러 개의 프로그램 함수들을 모아 하나의 특정한 기능을 수행할 수 있도록 구성한 작은 기능적 단위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847A22F6-591D-4B65-95D8-425FDE62E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28" y="3753036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3.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파이프라인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26E40-9CB7-4FC2-83AA-103352F6A179}"/>
              </a:ext>
            </a:extLst>
          </p:cNvPr>
          <p:cNvCxnSpPr/>
          <p:nvPr/>
        </p:nvCxnSpPr>
        <p:spPr>
          <a:xfrm>
            <a:off x="900637" y="4151470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5">
            <a:extLst>
              <a:ext uri="{FF2B5EF4-FFF2-40B4-BE49-F238E27FC236}">
                <a16:creationId xmlns:a16="http://schemas.microsoft.com/office/drawing/2014/main" id="{DBDF771D-3046-4770-8E27-3DC99834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93" y="4272051"/>
            <a:ext cx="73238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한 데이터 처리 단계의 출력이 다음 단계의 입력으로 이어지는 형태로 연결된 구조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5D890039-7FFC-48BF-A300-CC50F6B4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28" y="4869160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4.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레이블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B50287D-012D-40E6-96B8-568628D62468}"/>
              </a:ext>
            </a:extLst>
          </p:cNvPr>
          <p:cNvCxnSpPr/>
          <p:nvPr/>
        </p:nvCxnSpPr>
        <p:spPr>
          <a:xfrm>
            <a:off x="900637" y="5267594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23571186-5C48-492F-A17D-48BEA77DA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93" y="5388175"/>
            <a:ext cx="59196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예측하고자 하는 대상 항목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명시적인 정답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08425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0947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마지막으로 랜덤 포레스트 모델을 이용한다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다른 모델들에 비해 좋은 결과를 갖지만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과대적합되어있다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20B3AC1-8E31-43AA-8549-76F91BE9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43700" r="37006" b="20671"/>
          <a:stretch/>
        </p:blipFill>
        <p:spPr>
          <a:xfrm>
            <a:off x="1691680" y="1387098"/>
            <a:ext cx="5760640" cy="357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5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0947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그리드 탐색을 통해 최적의 모델을 찾는다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max_features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= 8, </a:t>
            </a: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n_estimators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 = 30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인 경우의 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RMSE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값이 가장 낮음을 알 수 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D0B8727-9AD7-4191-8A48-4BFEEC35E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19900" r="34250" b="29001"/>
          <a:stretch/>
        </p:blipFill>
        <p:spPr>
          <a:xfrm>
            <a:off x="309996" y="1406530"/>
            <a:ext cx="4045980" cy="33186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FBAF83-E457-4E2A-AFD2-591573F12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07" t="63119" r="37794" b="4500"/>
          <a:stretch/>
        </p:blipFill>
        <p:spPr>
          <a:xfrm>
            <a:off x="4572000" y="1988840"/>
            <a:ext cx="4394827" cy="25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65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144103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랜덤 탐색을 이용한다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가능한 모든 조합을 시도하는 대신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각 반복마다 </a:t>
            </a:r>
            <a:r>
              <a:rPr lang="ko-KR" altLang="en-US" sz="1500" dirty="0" err="1">
                <a:latin typeface="DX경필명조B" pitchFamily="2" charset="-127"/>
                <a:ea typeface="DX경필명조B" pitchFamily="2" charset="-127"/>
              </a:rPr>
              <a:t>하이퍼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 파라미터에 임의의 수를 대입하여 지정한 횟수만큼 평가</a:t>
            </a:r>
            <a:endParaRPr lang="en-US" altLang="ko-KR" sz="1500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99D886A-252E-4EE5-9B56-B094D3B8E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2699" r="22831" b="21864"/>
          <a:stretch/>
        </p:blipFill>
        <p:spPr>
          <a:xfrm>
            <a:off x="1889702" y="1327850"/>
            <a:ext cx="536459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84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7485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랜덤 포레스트 회귀 모델을 사용하면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500" dirty="0" err="1">
                <a:latin typeface="DX경필명조B" pitchFamily="2" charset="-127"/>
                <a:ea typeface="DX경필명조B" pitchFamily="2" charset="-127"/>
              </a:rPr>
              <a:t>feature_importances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_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속성을 사용하여 각 특성의 상대적인 중요도를 알 수 있다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8F73638-F618-4A6D-98DB-3D0822023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9001" r="40156" b="22000"/>
          <a:stretch/>
        </p:blipFill>
        <p:spPr>
          <a:xfrm>
            <a:off x="2699792" y="1329615"/>
            <a:ext cx="3744416" cy="3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04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3183E3EE-B650-4A5F-B2F8-92A2A8034A41}"/>
              </a:ext>
            </a:extLst>
          </p:cNvPr>
          <p:cNvSpPr txBox="1">
            <a:spLocks noChangeArrowheads="1"/>
          </p:cNvSpPr>
          <p:nvPr/>
        </p:nvSpPr>
        <p:spPr>
          <a:xfrm>
            <a:off x="913574" y="5049180"/>
            <a:ext cx="7906898" cy="4022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최종 모델을 평가하고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500" dirty="0">
                <a:latin typeface="DX경필명조B" pitchFamily="2" charset="-127"/>
                <a:ea typeface="DX경필명조B" pitchFamily="2" charset="-127"/>
              </a:rPr>
              <a:t>신뢰구간을 계산한다</a:t>
            </a:r>
            <a:r>
              <a:rPr lang="en-US" altLang="ko-KR" sz="1500" dirty="0">
                <a:latin typeface="DX경필명조B" pitchFamily="2" charset="-127"/>
                <a:ea typeface="DX경필명조B" pitchFamily="2" charset="-127"/>
              </a:rPr>
              <a:t>. </a:t>
            </a:r>
          </a:p>
        </p:txBody>
      </p:sp>
      <p:cxnSp>
        <p:nvCxnSpPr>
          <p:cNvPr id="9" name="직선 연결선 37">
            <a:extLst>
              <a:ext uri="{FF2B5EF4-FFF2-40B4-BE49-F238E27FC236}">
                <a16:creationId xmlns:a16="http://schemas.microsoft.com/office/drawing/2014/main" id="{D081E00C-C098-4299-AF15-05A005D68504}"/>
              </a:ext>
            </a:extLst>
          </p:cNvPr>
          <p:cNvCxnSpPr>
            <a:cxnSpLocks/>
          </p:cNvCxnSpPr>
          <p:nvPr/>
        </p:nvCxnSpPr>
        <p:spPr>
          <a:xfrm>
            <a:off x="1040614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A0BBAB-8BEB-4235-BCDB-6334C2576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7" t="23400" r="41731" b="31100"/>
          <a:stretch/>
        </p:blipFill>
        <p:spPr>
          <a:xfrm>
            <a:off x="2699792" y="1420491"/>
            <a:ext cx="3744416" cy="34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0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69487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셋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</a:t>
            </a:r>
            <a:endParaRPr lang="en-US" altLang="ko-KR" sz="3000" dirty="0">
              <a:solidFill>
                <a:prstClr val="black">
                  <a:lumMod val="65000"/>
                  <a:lumOff val="35000"/>
                </a:prst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45" name="직선 연결선 20">
            <a:extLst>
              <a:ext uri="{FF2B5EF4-FFF2-40B4-BE49-F238E27FC236}">
                <a16:creationId xmlns:a16="http://schemas.microsoft.com/office/drawing/2014/main" id="{5C76CE22-9C87-4808-829D-64D6061C551C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5">
            <a:extLst>
              <a:ext uri="{FF2B5EF4-FFF2-40B4-BE49-F238E27FC236}">
                <a16:creationId xmlns:a16="http://schemas.microsoft.com/office/drawing/2014/main" id="{7040D669-485E-4CFB-91C4-C85DEA80C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272" y="1990720"/>
            <a:ext cx="55349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론칭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모니터링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시스템 유지 보수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A3641C-E1AB-4C10-BEAF-03ADAE8606B7}"/>
              </a:ext>
            </a:extLst>
          </p:cNvPr>
          <p:cNvCxnSpPr/>
          <p:nvPr/>
        </p:nvCxnSpPr>
        <p:spPr>
          <a:xfrm>
            <a:off x="1017280" y="2389155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>
            <a:extLst>
              <a:ext uri="{FF2B5EF4-FFF2-40B4-BE49-F238E27FC236}">
                <a16:creationId xmlns:a16="http://schemas.microsoft.com/office/drawing/2014/main" id="{A386D6C4-B4D6-4129-A221-51E94F1BE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36" y="2509736"/>
            <a:ext cx="8107260" cy="199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제품 시스템에 적용하기 위해 입력 데이터 소스를 시스템에 연결하고 테스트 모드를 작성한다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모니터링 도구 구축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주기적인 모델 학습 자동화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모델의 입력 데이터 품질 평가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모델 백업을 통한 문제 발생시 빠른 롤백 준비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088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182563" indent="-182563" algn="ctr" latinLnBrk="0">
              <a:defRPr lang="ko-KR" altLang="en-US"/>
            </a:pPr>
            <a:endParaRPr lang="ko-KR" altLang="en-US" sz="900" b="1" dirty="0">
              <a:solidFill>
                <a:srgbClr val="FF0000"/>
              </a:solidFill>
              <a:latin typeface="+mj-lt"/>
              <a:ea typeface="나눔고딕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956918"/>
            <a:ext cx="5616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감사합니다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 sz="4000" dirty="0">
              <a:solidFill>
                <a:schemeClr val="bg1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323528" y="603121"/>
            <a:ext cx="6156684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둘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 전 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–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사용할 패키지</a:t>
            </a:r>
          </a:p>
        </p:txBody>
      </p:sp>
      <p:cxnSp>
        <p:nvCxnSpPr>
          <p:cNvPr id="4" name="직선 연결선 20"/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0">
            <a:extLst>
              <a:ext uri="{FF2B5EF4-FFF2-40B4-BE49-F238E27FC236}">
                <a16:creationId xmlns:a16="http://schemas.microsoft.com/office/drawing/2014/main" id="{1C4CB0B7-2355-41FC-94A3-982B108D3185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>
            <a:extLst>
              <a:ext uri="{FF2B5EF4-FFF2-40B4-BE49-F238E27FC236}">
                <a16:creationId xmlns:a16="http://schemas.microsoft.com/office/drawing/2014/main" id="{BB0E826E-750D-41CB-AE9A-F4755471E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18" y="1592796"/>
            <a:ext cx="46284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1. pandas (pip install pandas)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1D3918-75A7-4E49-B134-5BEB4C015F77}"/>
              </a:ext>
            </a:extLst>
          </p:cNvPr>
          <p:cNvCxnSpPr/>
          <p:nvPr/>
        </p:nvCxnSpPr>
        <p:spPr>
          <a:xfrm>
            <a:off x="915626" y="1991231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5">
            <a:extLst>
              <a:ext uri="{FF2B5EF4-FFF2-40B4-BE49-F238E27FC236}">
                <a16:creationId xmlns:a16="http://schemas.microsoft.com/office/drawing/2014/main" id="{06867218-EE13-42F3-861D-C252E8C7D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2" y="2111812"/>
            <a:ext cx="52925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 분석에서 뺄 수 없는 라이브러리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lvl="0"/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Dataframe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을 생성하고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다루는 것에 사용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B3D7433D-B564-426D-994A-77C3BEE68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2" y="2708920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en-US" altLang="ko-K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numpy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 (pip install </a:t>
            </a:r>
            <a:r>
              <a:rPr lang="en-US" altLang="ko-K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numpy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CF754F-96A3-4937-867F-B67BC83151E0}"/>
              </a:ext>
            </a:extLst>
          </p:cNvPr>
          <p:cNvCxnSpPr/>
          <p:nvPr/>
        </p:nvCxnSpPr>
        <p:spPr>
          <a:xfrm>
            <a:off x="899591" y="3107354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C45F841B-6E1E-4122-A81C-6BD96EB14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47" y="3227935"/>
            <a:ext cx="59196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벡터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행렬 등 수치 연산을 수행하는 선형대수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(Linear algebra)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라이브러리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847A22F6-591D-4B65-95D8-425FDE62E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28" y="3753036"/>
            <a:ext cx="57595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3. scikit-learn (pip install scikit-learn)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26E40-9CB7-4FC2-83AA-103352F6A179}"/>
              </a:ext>
            </a:extLst>
          </p:cNvPr>
          <p:cNvCxnSpPr/>
          <p:nvPr/>
        </p:nvCxnSpPr>
        <p:spPr>
          <a:xfrm>
            <a:off x="900637" y="4151470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5">
            <a:extLst>
              <a:ext uri="{FF2B5EF4-FFF2-40B4-BE49-F238E27FC236}">
                <a16:creationId xmlns:a16="http://schemas.microsoft.com/office/drawing/2014/main" id="{DBDF771D-3046-4770-8E27-3DC99834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93" y="4272051"/>
            <a:ext cx="59196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파이썬으로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구현된 가장 유명한 기계 학습 오픈 소스 라이브러리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지도 학습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비지도 학습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모델 선택 및 평가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 변환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5D890039-7FFC-48BF-A300-CC50F6B4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28" y="4869160"/>
            <a:ext cx="65516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4. matplotlib (pip install matplotlib)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B50287D-012D-40E6-96B8-568628D62468}"/>
              </a:ext>
            </a:extLst>
          </p:cNvPr>
          <p:cNvCxnSpPr/>
          <p:nvPr/>
        </p:nvCxnSpPr>
        <p:spPr>
          <a:xfrm>
            <a:off x="900637" y="5267594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23571186-5C48-492F-A17D-48BEA77DA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93" y="5388175"/>
            <a:ext cx="59196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그래프를 그릴 수 있음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A9906E07-C986-4136-BBFC-D4139633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19" y="5914576"/>
            <a:ext cx="65516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5. </a:t>
            </a:r>
            <a:r>
              <a:rPr lang="en-US" altLang="ko-K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scipy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(pip install </a:t>
            </a:r>
            <a:r>
              <a:rPr lang="en-US" altLang="ko-K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scipy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72EE321-A0D9-4D16-870F-6B809BA3C38B}"/>
              </a:ext>
            </a:extLst>
          </p:cNvPr>
          <p:cNvCxnSpPr/>
          <p:nvPr/>
        </p:nvCxnSpPr>
        <p:spPr>
          <a:xfrm>
            <a:off x="915628" y="6313010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>
            <a:extLst>
              <a:ext uri="{FF2B5EF4-FFF2-40B4-BE49-F238E27FC236}">
                <a16:creationId xmlns:a16="http://schemas.microsoft.com/office/drawing/2014/main" id="{5DB7D850-29A6-467F-BA8B-BA8E3ED5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6433591"/>
            <a:ext cx="59196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과학기술계산을 위한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Python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라이브러리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99382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323528" y="603121"/>
            <a:ext cx="7848872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둘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 전 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–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데이터를 구하기 좋은 곳</a:t>
            </a:r>
          </a:p>
        </p:txBody>
      </p:sp>
      <p:cxnSp>
        <p:nvCxnSpPr>
          <p:cNvPr id="4" name="직선 연결선 20"/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0">
            <a:extLst>
              <a:ext uri="{FF2B5EF4-FFF2-40B4-BE49-F238E27FC236}">
                <a16:creationId xmlns:a16="http://schemas.microsoft.com/office/drawing/2014/main" id="{1C4CB0B7-2355-41FC-94A3-982B108D3185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>
            <a:extLst>
              <a:ext uri="{FF2B5EF4-FFF2-40B4-BE49-F238E27FC236}">
                <a16:creationId xmlns:a16="http://schemas.microsoft.com/office/drawing/2014/main" id="{BB0E826E-750D-41CB-AE9A-F4755471E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18" y="1592796"/>
            <a:ext cx="462848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유명한 공개 데이터 저장소</a:t>
            </a:r>
          </a:p>
          <a:p>
            <a:pPr lvl="0"/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1D3918-75A7-4E49-B134-5BEB4C015F77}"/>
              </a:ext>
            </a:extLst>
          </p:cNvPr>
          <p:cNvCxnSpPr/>
          <p:nvPr/>
        </p:nvCxnSpPr>
        <p:spPr>
          <a:xfrm>
            <a:off x="915626" y="1991231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5">
            <a:extLst>
              <a:ext uri="{FF2B5EF4-FFF2-40B4-BE49-F238E27FC236}">
                <a16:creationId xmlns:a16="http://schemas.microsoft.com/office/drawing/2014/main" id="{06867218-EE13-42F3-861D-C252E8C7D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2" y="2111812"/>
            <a:ext cx="529259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UC Irvine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머신러닝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저장소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(http://archive.ics.uci.edu/ml/)</a:t>
            </a:r>
          </a:p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Kaggle Dataset (http://www.kaggle.com/datasets)</a:t>
            </a:r>
          </a:p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Amazon AWS Dataset (http://aws.amazon.com/ko/datasets)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B3D7433D-B564-426D-994A-77C3BEE68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2" y="3068960"/>
            <a:ext cx="67687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메타 포털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공개데이터 저장소가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나열되어있음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)</a:t>
            </a:r>
          </a:p>
          <a:p>
            <a:pPr lvl="0"/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CF754F-96A3-4937-867F-B67BC83151E0}"/>
              </a:ext>
            </a:extLst>
          </p:cNvPr>
          <p:cNvCxnSpPr/>
          <p:nvPr/>
        </p:nvCxnSpPr>
        <p:spPr>
          <a:xfrm>
            <a:off x="899591" y="3467394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C45F841B-6E1E-4122-A81C-6BD96EB14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47" y="3587975"/>
            <a:ext cx="591964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데이터 포털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  <a:hlinkClick r:id="rId2"/>
              </a:rPr>
              <a:t>http://dataportals.org/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오픈 데이터 모니터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  <a:hlinkClick r:id="rId3"/>
              </a:rPr>
              <a:t>http://opendatamonitor.eu/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퀀들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(http://quandl.com)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847A22F6-591D-4B65-95D8-425FDE62E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28" y="4473116"/>
            <a:ext cx="80998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3.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인기 있는 공개데이터 저장소가 나열되어 있는 다른 페이지</a:t>
            </a:r>
          </a:p>
          <a:p>
            <a:pPr lvl="0"/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226E40-9CB7-4FC2-83AA-103352F6A179}"/>
              </a:ext>
            </a:extLst>
          </p:cNvPr>
          <p:cNvCxnSpPr/>
          <p:nvPr/>
        </p:nvCxnSpPr>
        <p:spPr>
          <a:xfrm>
            <a:off x="900637" y="4871550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5">
            <a:extLst>
              <a:ext uri="{FF2B5EF4-FFF2-40B4-BE49-F238E27FC236}">
                <a16:creationId xmlns:a16="http://schemas.microsoft.com/office/drawing/2014/main" id="{DBDF771D-3046-4770-8E27-3DC99834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93" y="4992131"/>
            <a:ext cx="847593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it-IT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Wiki Dic. (https://goo.gl/SJHN2k)</a:t>
            </a:r>
          </a:p>
          <a:p>
            <a:pPr lvl="0"/>
            <a:r>
              <a:rPr lang="it-IT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Quora.com (https://www.quora.com/Where-can-I-find-large-datasets-open-to-the-public)</a:t>
            </a:r>
          </a:p>
          <a:p>
            <a:pPr lvl="0"/>
            <a:r>
              <a:rPr lang="it-IT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- Dataset Subreddit (http://www.reddit.com/r/datasets)</a:t>
            </a:r>
          </a:p>
        </p:txBody>
      </p:sp>
    </p:spTree>
    <p:extLst>
      <p:ext uri="{BB962C8B-B14F-4D97-AF65-F5344CB8AC3E}">
        <p14:creationId xmlns:p14="http://schemas.microsoft.com/office/powerpoint/2010/main" val="14950942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323528" y="603121"/>
            <a:ext cx="7848872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둘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 전 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–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문제 정의</a:t>
            </a:r>
          </a:p>
        </p:txBody>
      </p:sp>
      <p:cxnSp>
        <p:nvCxnSpPr>
          <p:cNvPr id="4" name="직선 연결선 20"/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0">
            <a:extLst>
              <a:ext uri="{FF2B5EF4-FFF2-40B4-BE49-F238E27FC236}">
                <a16:creationId xmlns:a16="http://schemas.microsoft.com/office/drawing/2014/main" id="{1C4CB0B7-2355-41FC-94A3-982B108D3185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5">
            <a:extLst>
              <a:ext uri="{FF2B5EF4-FFF2-40B4-BE49-F238E27FC236}">
                <a16:creationId xmlns:a16="http://schemas.microsoft.com/office/drawing/2014/main" id="{E5AE901F-E8F0-4F12-AAB3-81EC33D7A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80" y="5049180"/>
            <a:ext cx="8107260" cy="135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지도 학습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비지도 학습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강화 학습 중 어떠한 학습 방법을 사용해야 하는지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?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    -&gt; (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median_house_value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가 존재하기 때문에 지도 학습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이 문제가 분류 문제인지 회귀 문제인지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그것도 아니면 다른 작업을 수행해주어야 하는지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?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     -&gt;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주택 가격이라는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"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값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"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을 예측해야 하므로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분류 문제가 아닌 회귀 문제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0696561-C32A-4EAC-BCA4-D441AEF52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31051" r="22438" b="20671"/>
          <a:stretch/>
        </p:blipFill>
        <p:spPr>
          <a:xfrm>
            <a:off x="1704176" y="1667196"/>
            <a:ext cx="5735647" cy="3335909"/>
          </a:xfrm>
          <a:prstGeom prst="rect">
            <a:avLst/>
          </a:prstGeom>
        </p:spPr>
      </p:pic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4B98D18E-932E-46A0-85A8-67BB3E111BCA}"/>
              </a:ext>
            </a:extLst>
          </p:cNvPr>
          <p:cNvCxnSpPr>
            <a:cxnSpLocks/>
          </p:cNvCxnSpPr>
          <p:nvPr/>
        </p:nvCxnSpPr>
        <p:spPr>
          <a:xfrm>
            <a:off x="915626" y="5049180"/>
            <a:ext cx="7652818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42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323528" y="603121"/>
            <a:ext cx="7848872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둘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 전 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–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성능 측정 지표 선택</a:t>
            </a:r>
          </a:p>
        </p:txBody>
      </p:sp>
      <p:cxnSp>
        <p:nvCxnSpPr>
          <p:cNvPr id="4" name="직선 연결선 20"/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0">
            <a:extLst>
              <a:ext uri="{FF2B5EF4-FFF2-40B4-BE49-F238E27FC236}">
                <a16:creationId xmlns:a16="http://schemas.microsoft.com/office/drawing/2014/main" id="{1C4CB0B7-2355-41FC-94A3-982B108D3185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4BF93EAB-0D3A-4B67-877F-A53264F54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24" y="1592796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평균 제곱근 오차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(RMSE)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517DC6-FE6A-456D-9E7D-030D54E1BB68}"/>
              </a:ext>
            </a:extLst>
          </p:cNvPr>
          <p:cNvCxnSpPr/>
          <p:nvPr/>
        </p:nvCxnSpPr>
        <p:spPr>
          <a:xfrm>
            <a:off x="777833" y="1991230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>
            <a:extLst>
              <a:ext uri="{FF2B5EF4-FFF2-40B4-BE49-F238E27FC236}">
                <a16:creationId xmlns:a16="http://schemas.microsoft.com/office/drawing/2014/main" id="{47BFA019-A643-4942-AFC4-81B2E6F1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89" y="2111811"/>
            <a:ext cx="8440973" cy="18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추정 값 또는 모델이 예측한 값과 실제 환경에서 관찰되는 값의 차이를 다룰 때 흔히 사용하는 측도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회귀 문제의 전형적인 성능 지표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오차가 커질수록 이 값은 더욱 커지므로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예측에 얼마나 많은 오류가 있는지에 대한 지표로 사용한다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그러나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RMSE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는 이상치에 민감하다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DEAA6795-D411-4CB0-B943-2545483F3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870" y="4476158"/>
            <a:ext cx="3455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평균 절대 오차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(MAE)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E0F0AE-2CA6-4E8A-B497-A1177FF9DE9B}"/>
              </a:ext>
            </a:extLst>
          </p:cNvPr>
          <p:cNvCxnSpPr/>
          <p:nvPr/>
        </p:nvCxnSpPr>
        <p:spPr>
          <a:xfrm>
            <a:off x="778879" y="4874592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5">
            <a:extLst>
              <a:ext uri="{FF2B5EF4-FFF2-40B4-BE49-F238E27FC236}">
                <a16:creationId xmlns:a16="http://schemas.microsoft.com/office/drawing/2014/main" id="{72870D3A-9324-45FC-A3D5-31BD8A3F7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35" y="4995173"/>
            <a:ext cx="80798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각 측정치에서 전체 평균 값을 뺀 값의 절댓값으로 표시되는 편차들의 합에서 산술평균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  <a:p>
            <a:pPr lvl="0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이상치가 많은 경우 사용되며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MAE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RMSE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보다 이상치에 덜 민감하다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97FF64-E1EE-455F-BBB0-BC29E60CF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" y="3840365"/>
            <a:ext cx="3817821" cy="398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205818-27BE-4737-9D84-C1633D129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" y="5967412"/>
            <a:ext cx="3868941" cy="31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77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323528" y="603121"/>
            <a:ext cx="7848872" cy="55399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둘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실습 전</a:t>
            </a:r>
          </a:p>
        </p:txBody>
      </p:sp>
      <p:cxnSp>
        <p:nvCxnSpPr>
          <p:cNvPr id="4" name="직선 연결선 20"/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0">
            <a:extLst>
              <a:ext uri="{FF2B5EF4-FFF2-40B4-BE49-F238E27FC236}">
                <a16:creationId xmlns:a16="http://schemas.microsoft.com/office/drawing/2014/main" id="{1C4CB0B7-2355-41FC-94A3-982B108D3185}"/>
              </a:ext>
            </a:extLst>
          </p:cNvPr>
          <p:cNvCxnSpPr/>
          <p:nvPr/>
        </p:nvCxnSpPr>
        <p:spPr>
          <a:xfrm flipH="1">
            <a:off x="359532" y="126876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C766753D-5E63-4301-B68F-B6E17817C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272" y="1990720"/>
            <a:ext cx="55349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가정 검사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434257-1C94-4AC6-8D6B-C37D032C68A5}"/>
              </a:ext>
            </a:extLst>
          </p:cNvPr>
          <p:cNvCxnSpPr/>
          <p:nvPr/>
        </p:nvCxnSpPr>
        <p:spPr>
          <a:xfrm>
            <a:off x="1017280" y="2389155"/>
            <a:ext cx="936000" cy="0"/>
          </a:xfrm>
          <a:prstGeom prst="line">
            <a:avLst/>
          </a:prstGeom>
          <a:ln>
            <a:solidFill>
              <a:srgbClr val="EB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5">
            <a:extLst>
              <a:ext uri="{FF2B5EF4-FFF2-40B4-BE49-F238E27FC236}">
                <a16:creationId xmlns:a16="http://schemas.microsoft.com/office/drawing/2014/main" id="{7F161655-D792-49A4-94A8-D6BA28DC0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36" y="2509736"/>
            <a:ext cx="8107260" cy="167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문제 정의와 성능 측정 지표까지 선택을 완료했다면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마지막으로 지금까지 만든 가정을 나열하고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팀원들과 함께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)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검사해보는 과정을 거치는 것이 좋다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이 과정은 분석 방향을 제대로 설정했는지 다시 한 번 확인함으로써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심각한 문제를 사전에 발견하고 처리해주기 위해 거치는 작업이라고 보면 되겠다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7433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1526</Words>
  <Application>Microsoft Office PowerPoint</Application>
  <PresentationFormat>화면 슬라이드 쇼(4:3)</PresentationFormat>
  <Paragraphs>225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DX경필명조B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Min Eunkyoung</cp:lastModifiedBy>
  <cp:revision>76</cp:revision>
  <dcterms:created xsi:type="dcterms:W3CDTF">2014-03-28T09:29:33Z</dcterms:created>
  <dcterms:modified xsi:type="dcterms:W3CDTF">2021-07-05T15:41:29Z</dcterms:modified>
  <cp:version>0906.0100.01</cp:version>
</cp:coreProperties>
</file>